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8" r:id="rId1"/>
  </p:sldMasterIdLst>
  <p:sldIdLst>
    <p:sldId id="256" r:id="rId2"/>
    <p:sldId id="257" r:id="rId3"/>
    <p:sldId id="296" r:id="rId4"/>
    <p:sldId id="258" r:id="rId5"/>
    <p:sldId id="297" r:id="rId6"/>
    <p:sldId id="295" r:id="rId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>
        <p:scale>
          <a:sx n="50" d="100"/>
          <a:sy n="50" d="100"/>
        </p:scale>
        <p:origin x="2032" y="-3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074420" y="479864"/>
            <a:ext cx="5554980" cy="1962912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074420" y="2466752"/>
            <a:ext cx="5554980" cy="23368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91075" y="1885069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867882" y="1793355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12168" y="-72"/>
            <a:ext cx="514350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794" y="3467100"/>
            <a:ext cx="4800600" cy="3048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3794" y="1422400"/>
            <a:ext cx="4800600" cy="2012949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1714500" y="0"/>
            <a:ext cx="5715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29241" y="3752875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806048" y="3661160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670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706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6880448"/>
            <a:ext cx="6172200" cy="1524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9758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758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1238" y="0"/>
            <a:ext cx="6096762" cy="9144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89037"/>
            <a:ext cx="2857500" cy="154940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42900" y="1875952"/>
            <a:ext cx="2857500" cy="93133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" y="2844801"/>
            <a:ext cx="6115050" cy="5323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5172" y="1422400"/>
            <a:ext cx="2057400" cy="26416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1500" y="1422400"/>
            <a:ext cx="3429000" cy="6096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524005"/>
            <a:ext cx="3314700" cy="468604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297544" y="1272455"/>
            <a:ext cx="514350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3752750" y="1249048"/>
            <a:ext cx="486918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6400800"/>
            <a:ext cx="3314700" cy="1016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43500" y="366186"/>
            <a:ext cx="1371600" cy="780203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366188"/>
            <a:ext cx="4171950" cy="780203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611945" y="-1087896"/>
            <a:ext cx="1229165" cy="2185183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26613" y="28137"/>
            <a:ext cx="1276643" cy="2269588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37161" y="1406770"/>
            <a:ext cx="844288" cy="1470165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759655" y="-72"/>
            <a:ext cx="6098345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076706" y="366184"/>
            <a:ext cx="5623560" cy="1524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076706" y="1930400"/>
            <a:ext cx="5623560" cy="6400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2686050" y="8407400"/>
            <a:ext cx="1600200" cy="63500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8F73803-E713-4EAD-99D9-9A1AE86F8E7F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286250" y="8407400"/>
            <a:ext cx="2171700" cy="63500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6460236" y="8407400"/>
            <a:ext cx="342900" cy="6350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091D994-10DC-494B-AE8E-4F0725E318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5943600" cy="8382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aramond" pitchFamily="18" charset="0"/>
              </a:rPr>
              <a:t>PENGERTIAN AGAMA, ASAL USUL DAN MACAM-MACAMNYA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715000"/>
            <a:ext cx="5943600" cy="609600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Garamond" pitchFamily="18" charset="0"/>
              </a:rPr>
              <a:t>DOSEN: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Garamond" pitchFamily="18" charset="0"/>
              </a:rPr>
              <a:t>AHMAD FARHAN CHOIRULLAH, SHI., MA</a:t>
            </a:r>
          </a:p>
        </p:txBody>
      </p:sp>
      <p:pic>
        <p:nvPicPr>
          <p:cNvPr id="1026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362200"/>
            <a:ext cx="2895600" cy="2743200"/>
          </a:xfrm>
          <a:prstGeom prst="rect">
            <a:avLst/>
          </a:prstGeom>
          <a:noFill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533400" y="7467600"/>
            <a:ext cx="6553200" cy="1219200"/>
          </a:xfrm>
          <a:prstGeom prst="rect">
            <a:avLst/>
          </a:prstGeom>
        </p:spPr>
        <p:txBody>
          <a:bodyPr tIns="0">
            <a:noAutofit/>
          </a:bodyPr>
          <a:lstStyle/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PRO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 ILMU ADMINISTRASI NIAGA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</a:endParaRP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FAKULTAS ILMU ADMINISTRASI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</a:endParaRP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2025</a:t>
            </a:r>
          </a:p>
        </p:txBody>
      </p:sp>
    </p:spTree>
  </p:cSld>
  <p:clrMapOvr>
    <a:masterClrMapping/>
  </p:clrMapOvr>
  <p:transition spd="slow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66184"/>
            <a:ext cx="5715000" cy="54821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aramond" pitchFamily="18" charset="0"/>
              </a:rPr>
              <a:t>PENGERTIAN AGAMA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5867400" cy="7848600"/>
          </a:xfrm>
        </p:spPr>
        <p:txBody>
          <a:bodyPr>
            <a:normAutofit fontScale="92500"/>
          </a:bodyPr>
          <a:lstStyle/>
          <a:p>
            <a:pPr indent="-514350" algn="just">
              <a:buNone/>
            </a:pPr>
            <a:r>
              <a:rPr lang="en-US" sz="2500" b="1" u="sng" dirty="0" err="1">
                <a:latin typeface="Garamond" pitchFamily="18" charset="0"/>
              </a:rPr>
              <a:t>Fithrah</a:t>
            </a:r>
            <a:r>
              <a:rPr lang="en-US" sz="2500" b="1" u="sng" dirty="0">
                <a:latin typeface="Garamond" pitchFamily="18" charset="0"/>
              </a:rPr>
              <a:t> Agama:</a:t>
            </a:r>
          </a:p>
          <a:p>
            <a:pPr marL="0" indent="548640" algn="just">
              <a:buNone/>
            </a:pPr>
            <a:r>
              <a:rPr lang="en-US" sz="2500" dirty="0" err="1">
                <a:latin typeface="Garamond" pitchFamily="18" charset="0"/>
              </a:rPr>
              <a:t>Setiap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manusia</a:t>
            </a:r>
            <a:r>
              <a:rPr lang="en-US" sz="2500" dirty="0">
                <a:latin typeface="Garamond" pitchFamily="18" charset="0"/>
              </a:rPr>
              <a:t> yang </a:t>
            </a:r>
            <a:r>
              <a:rPr lang="en-US" sz="2500" dirty="0" err="1">
                <a:latin typeface="Garamond" pitchFamily="18" charset="0"/>
              </a:rPr>
              <a:t>lahir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muka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bumi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membawa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thabiat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dalam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jiwanya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yaitu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thabiat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ingin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beragama</a:t>
            </a:r>
            <a:r>
              <a:rPr lang="en-US" sz="2500" dirty="0">
                <a:latin typeface="Garamond" pitchFamily="18" charset="0"/>
              </a:rPr>
              <a:t>. Hal </a:t>
            </a:r>
            <a:r>
              <a:rPr lang="en-US" sz="2500" dirty="0" err="1">
                <a:latin typeface="Garamond" pitchFamily="18" charset="0"/>
              </a:rPr>
              <a:t>ini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berarti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bahwa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manusia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ingin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mengabdi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menyembah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kepada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sesuatu</a:t>
            </a:r>
            <a:r>
              <a:rPr lang="en-US" sz="2500" dirty="0">
                <a:latin typeface="Garamond" pitchFamily="18" charset="0"/>
              </a:rPr>
              <a:t> yang </a:t>
            </a:r>
            <a:r>
              <a:rPr lang="en-US" sz="2500" dirty="0" err="1">
                <a:latin typeface="Garamond" pitchFamily="18" charset="0"/>
              </a:rPr>
              <a:t>dianggapnya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Maha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Kuasa</a:t>
            </a:r>
            <a:r>
              <a:rPr lang="en-US" sz="2500" dirty="0">
                <a:latin typeface="Garamond" pitchFamily="18" charset="0"/>
              </a:rPr>
              <a:t>.</a:t>
            </a:r>
          </a:p>
          <a:p>
            <a:pPr marL="0" indent="548640" algn="just">
              <a:buNone/>
            </a:pPr>
            <a:r>
              <a:rPr lang="en-US" sz="2500" dirty="0" err="1">
                <a:latin typeface="Garamond" pitchFamily="18" charset="0"/>
              </a:rPr>
              <a:t>Selain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itu</a:t>
            </a:r>
            <a:r>
              <a:rPr lang="en-US" sz="2500" dirty="0">
                <a:latin typeface="Garamond" pitchFamily="18" charset="0"/>
              </a:rPr>
              <a:t>, </a:t>
            </a:r>
            <a:r>
              <a:rPr lang="en-US" sz="2500" dirty="0" err="1">
                <a:latin typeface="Garamond" pitchFamily="18" charset="0"/>
              </a:rPr>
              <a:t>suasana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kehidupan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manusia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muka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bumi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turut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serta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mendorong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jiwa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manusia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untuk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beragama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misalnya</a:t>
            </a:r>
            <a:r>
              <a:rPr lang="en-US" sz="2500" dirty="0">
                <a:latin typeface="Garamond" pitchFamily="18" charset="0"/>
              </a:rPr>
              <a:t>: </a:t>
            </a:r>
            <a:r>
              <a:rPr lang="en-US" sz="2500" dirty="0" err="1">
                <a:latin typeface="Garamond" pitchFamily="18" charset="0"/>
              </a:rPr>
              <a:t>adanya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gempa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bumi</a:t>
            </a:r>
            <a:r>
              <a:rPr lang="en-US" sz="2500" dirty="0">
                <a:latin typeface="Garamond" pitchFamily="18" charset="0"/>
              </a:rPr>
              <a:t>, </a:t>
            </a:r>
            <a:r>
              <a:rPr lang="en-US" sz="2500" dirty="0" err="1">
                <a:latin typeface="Garamond" pitchFamily="18" charset="0"/>
              </a:rPr>
              <a:t>dimana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manusia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ingin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mendapatkan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perlindungan</a:t>
            </a:r>
            <a:r>
              <a:rPr lang="en-US" sz="2500" dirty="0">
                <a:latin typeface="Garamond" pitchFamily="18" charset="0"/>
              </a:rPr>
              <a:t> agar </a:t>
            </a:r>
            <a:r>
              <a:rPr lang="en-US" sz="2500" dirty="0" err="1">
                <a:latin typeface="Garamond" pitchFamily="18" charset="0"/>
              </a:rPr>
              <a:t>selamat</a:t>
            </a:r>
            <a:r>
              <a:rPr lang="en-US" sz="2500" dirty="0">
                <a:latin typeface="Garamond" pitchFamily="18" charset="0"/>
              </a:rPr>
              <a:t>. Hal </a:t>
            </a:r>
            <a:r>
              <a:rPr lang="en-US" sz="2500" dirty="0" err="1">
                <a:latin typeface="Garamond" pitchFamily="18" charset="0"/>
              </a:rPr>
              <a:t>demikian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itulah</a:t>
            </a:r>
            <a:r>
              <a:rPr lang="en-US" sz="2500" dirty="0">
                <a:latin typeface="Garamond" pitchFamily="18" charset="0"/>
              </a:rPr>
              <a:t> yang </a:t>
            </a:r>
            <a:r>
              <a:rPr lang="en-US" sz="2500" dirty="0" err="1">
                <a:latin typeface="Garamond" pitchFamily="18" charset="0"/>
              </a:rPr>
              <a:t>menyadarkan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manusia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akan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kelemahan</a:t>
            </a:r>
            <a:r>
              <a:rPr lang="en-US" sz="2500" dirty="0">
                <a:latin typeface="Garamond" pitchFamily="18" charset="0"/>
              </a:rPr>
              <a:t> yang </a:t>
            </a:r>
            <a:r>
              <a:rPr lang="en-US" sz="2500" dirty="0" err="1">
                <a:latin typeface="Garamond" pitchFamily="18" charset="0"/>
              </a:rPr>
              <a:t>terdapat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dalam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dirinya</a:t>
            </a:r>
            <a:r>
              <a:rPr lang="en-US" sz="2500" dirty="0">
                <a:latin typeface="Garamond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200" dirty="0">
              <a:latin typeface="Garamond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500" b="1" u="sng" dirty="0" err="1">
                <a:latin typeface="Garamond" pitchFamily="18" charset="0"/>
              </a:rPr>
              <a:t>Arti</a:t>
            </a:r>
            <a:r>
              <a:rPr lang="en-US" sz="2500" b="1" u="sng" dirty="0">
                <a:latin typeface="Garamond" pitchFamily="18" charset="0"/>
              </a:rPr>
              <a:t> Agama:</a:t>
            </a:r>
          </a:p>
          <a:p>
            <a:pPr marL="0" indent="548640" algn="just">
              <a:buNone/>
            </a:pPr>
            <a:r>
              <a:rPr lang="en-US" sz="2500" dirty="0">
                <a:latin typeface="Garamond" pitchFamily="18" charset="0"/>
              </a:rPr>
              <a:t>Agama </a:t>
            </a:r>
            <a:r>
              <a:rPr lang="en-US" sz="2500" dirty="0" err="1">
                <a:latin typeface="Garamond" pitchFamily="18" charset="0"/>
              </a:rPr>
              <a:t>merupakan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bagian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penting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dalam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kehidupan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manusia</a:t>
            </a:r>
            <a:r>
              <a:rPr lang="en-US" sz="2500" dirty="0">
                <a:latin typeface="Garamond" pitchFamily="18" charset="0"/>
              </a:rPr>
              <a:t>. </a:t>
            </a:r>
            <a:r>
              <a:rPr lang="en-US" sz="2500" dirty="0" err="1">
                <a:latin typeface="Garamond" pitchFamily="18" charset="0"/>
              </a:rPr>
              <a:t>Adapun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pokok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ajaran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dalam</a:t>
            </a:r>
            <a:r>
              <a:rPr lang="en-US" sz="2500" dirty="0">
                <a:latin typeface="Garamond" pitchFamily="18" charset="0"/>
              </a:rPr>
              <a:t> agama </a:t>
            </a:r>
            <a:r>
              <a:rPr lang="en-US" sz="2500" dirty="0" err="1">
                <a:latin typeface="Garamond" pitchFamily="18" charset="0"/>
              </a:rPr>
              <a:t>berkaitan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dengan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kepercayaan-kepercayaan</a:t>
            </a:r>
            <a:r>
              <a:rPr lang="en-US" sz="2500" dirty="0">
                <a:latin typeface="Garamond" pitchFamily="18" charset="0"/>
              </a:rPr>
              <a:t>, </a:t>
            </a:r>
            <a:r>
              <a:rPr lang="en-US" sz="2500" dirty="0" err="1">
                <a:latin typeface="Garamond" pitchFamily="18" charset="0"/>
              </a:rPr>
              <a:t>keyakinan-keyakinan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terhadap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Tuhan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alam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ghaib</a:t>
            </a:r>
            <a:r>
              <a:rPr lang="en-US" sz="2500" dirty="0">
                <a:latin typeface="Garamond" pitchFamily="18" charset="0"/>
              </a:rPr>
              <a:t>, </a:t>
            </a:r>
            <a:r>
              <a:rPr lang="en-US" sz="2500" dirty="0" err="1">
                <a:latin typeface="Garamond" pitchFamily="18" charset="0"/>
              </a:rPr>
              <a:t>tatacara</a:t>
            </a:r>
            <a:r>
              <a:rPr lang="en-US" sz="2500" dirty="0">
                <a:latin typeface="Garamond" pitchFamily="18" charset="0"/>
              </a:rPr>
              <a:t> ritual </a:t>
            </a:r>
            <a:r>
              <a:rPr lang="en-US" sz="2500" dirty="0" err="1">
                <a:latin typeface="Garamond" pitchFamily="18" charset="0"/>
              </a:rPr>
              <a:t>dan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norma-norma</a:t>
            </a:r>
            <a:r>
              <a:rPr lang="en-US" sz="2500" dirty="0">
                <a:latin typeface="Garamond" pitchFamily="18" charset="0"/>
              </a:rPr>
              <a:t> yang </a:t>
            </a:r>
            <a:r>
              <a:rPr lang="en-US" sz="2500" dirty="0" err="1">
                <a:latin typeface="Garamond" pitchFamily="18" charset="0"/>
              </a:rPr>
              <a:t>mengikat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para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penganutnya</a:t>
            </a:r>
            <a:r>
              <a:rPr lang="en-US" sz="2500" dirty="0">
                <a:latin typeface="Garamond" pitchFamily="18" charset="0"/>
              </a:rPr>
              <a:t>.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62000" y="152400"/>
            <a:ext cx="5867400" cy="8763000"/>
          </a:xfrm>
        </p:spPr>
        <p:txBody>
          <a:bodyPr>
            <a:normAutofit/>
          </a:bodyPr>
          <a:lstStyle/>
          <a:p>
            <a:pPr marL="0" indent="548640" algn="just">
              <a:lnSpc>
                <a:spcPct val="110000"/>
              </a:lnSpc>
              <a:buNone/>
            </a:pPr>
            <a:r>
              <a:rPr lang="en-US" sz="2300" dirty="0" err="1">
                <a:latin typeface="Garamond" pitchFamily="18" charset="0"/>
              </a:rPr>
              <a:t>Pandangan</a:t>
            </a:r>
            <a:r>
              <a:rPr lang="en-US" sz="2300" dirty="0">
                <a:latin typeface="Garamond" pitchFamily="18" charset="0"/>
              </a:rPr>
              <a:t>-</a:t>
            </a:r>
            <a:r>
              <a:rPr lang="en-US" sz="2300" dirty="0" err="1">
                <a:latin typeface="Garamond" pitchFamily="18" charset="0"/>
              </a:rPr>
              <a:t>pandangan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tentang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ketuhanan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dalam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perkembangan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pemikiran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manusia</a:t>
            </a:r>
            <a:r>
              <a:rPr lang="en-US" sz="2300" dirty="0">
                <a:latin typeface="Garamond" pitchFamily="18" charset="0"/>
              </a:rPr>
              <a:t>:</a:t>
            </a:r>
          </a:p>
          <a:p>
            <a:pPr marL="457200" indent="-457200" algn="just">
              <a:lnSpc>
                <a:spcPct val="110000"/>
              </a:lnSpc>
              <a:buNone/>
            </a:pPr>
            <a:r>
              <a:rPr lang="en-US" sz="2300" dirty="0">
                <a:latin typeface="Garamond" pitchFamily="18" charset="0"/>
              </a:rPr>
              <a:t>1. </a:t>
            </a:r>
            <a:r>
              <a:rPr lang="en-US" sz="2300" dirty="0" err="1">
                <a:latin typeface="Garamond" pitchFamily="18" charset="0"/>
              </a:rPr>
              <a:t>Dinamisme</a:t>
            </a:r>
            <a:r>
              <a:rPr lang="en-US" sz="2300" dirty="0">
                <a:latin typeface="Garamond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300" dirty="0">
                <a:latin typeface="Garamond" pitchFamily="18" charset="0"/>
              </a:rPr>
              <a:t>2. </a:t>
            </a:r>
            <a:r>
              <a:rPr lang="en-US" sz="2300" dirty="0" err="1">
                <a:latin typeface="Garamond" pitchFamily="18" charset="0"/>
              </a:rPr>
              <a:t>Animisme</a:t>
            </a:r>
            <a:r>
              <a:rPr lang="en-US" sz="2300" dirty="0">
                <a:latin typeface="Garamond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300" dirty="0">
                <a:latin typeface="Garamond" pitchFamily="18" charset="0"/>
              </a:rPr>
              <a:t>3. </a:t>
            </a:r>
            <a:r>
              <a:rPr lang="en-US" sz="2300" dirty="0" err="1">
                <a:latin typeface="Garamond" pitchFamily="18" charset="0"/>
              </a:rPr>
              <a:t>Politeisme</a:t>
            </a:r>
            <a:r>
              <a:rPr lang="en-US" sz="2300" dirty="0">
                <a:latin typeface="Garamond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300" dirty="0">
                <a:latin typeface="Garamond" pitchFamily="18" charset="0"/>
              </a:rPr>
              <a:t>4. </a:t>
            </a:r>
            <a:r>
              <a:rPr lang="en-US" sz="2300" dirty="0" err="1">
                <a:latin typeface="Garamond" pitchFamily="18" charset="0"/>
              </a:rPr>
              <a:t>Monoteisme</a:t>
            </a:r>
            <a:r>
              <a:rPr lang="en-US" sz="2300" dirty="0">
                <a:latin typeface="Garamond" pitchFamily="18" charset="0"/>
              </a:rPr>
              <a:t>.</a:t>
            </a:r>
          </a:p>
          <a:p>
            <a:pPr marL="0" indent="548640" algn="just">
              <a:buNone/>
            </a:pPr>
            <a:r>
              <a:rPr lang="en-US" sz="2300" dirty="0" err="1">
                <a:latin typeface="Garamond" pitchFamily="18" charset="0"/>
              </a:rPr>
              <a:t>Pemikir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sekuler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memandang</a:t>
            </a:r>
            <a:r>
              <a:rPr lang="en-US" sz="2300" dirty="0">
                <a:latin typeface="Garamond" pitchFamily="18" charset="0"/>
              </a:rPr>
              <a:t> agama </a:t>
            </a:r>
            <a:r>
              <a:rPr lang="en-US" sz="2300" dirty="0" err="1">
                <a:latin typeface="Garamond" pitchFamily="18" charset="0"/>
              </a:rPr>
              <a:t>sebagai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bentuk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keterpaksaan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dari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suatu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individu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atau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masyarakat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sehingga</a:t>
            </a:r>
            <a:r>
              <a:rPr lang="en-US" sz="2300" dirty="0">
                <a:latin typeface="Garamond" pitchFamily="18" charset="0"/>
              </a:rPr>
              <a:t> agama </a:t>
            </a:r>
            <a:r>
              <a:rPr lang="en-US" sz="2300" dirty="0" err="1">
                <a:latin typeface="Garamond" pitchFamily="18" charset="0"/>
              </a:rPr>
              <a:t>dijadikan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suatu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kebutuhan</a:t>
            </a:r>
            <a:r>
              <a:rPr lang="en-US" sz="2300" dirty="0">
                <a:latin typeface="Garamond" pitchFamily="18" charset="0"/>
              </a:rPr>
              <a:t> yang </a:t>
            </a:r>
            <a:r>
              <a:rPr lang="en-US" sz="2300" dirty="0" err="1">
                <a:latin typeface="Garamond" pitchFamily="18" charset="0"/>
              </a:rPr>
              <a:t>bersifat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sementara</a:t>
            </a:r>
            <a:r>
              <a:rPr lang="en-US" sz="2300" dirty="0">
                <a:latin typeface="Garamond" pitchFamily="18" charset="0"/>
              </a:rPr>
              <a:t>.</a:t>
            </a:r>
          </a:p>
          <a:p>
            <a:pPr marL="0" indent="548640" algn="just">
              <a:buNone/>
            </a:pPr>
            <a:r>
              <a:rPr lang="en-US" sz="2300" dirty="0" err="1">
                <a:latin typeface="Garamond" pitchFamily="18" charset="0"/>
              </a:rPr>
              <a:t>Marxisme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memandang</a:t>
            </a:r>
            <a:r>
              <a:rPr lang="en-US" sz="2300" dirty="0">
                <a:latin typeface="Garamond" pitchFamily="18" charset="0"/>
              </a:rPr>
              <a:t> agama </a:t>
            </a:r>
            <a:r>
              <a:rPr lang="en-US" sz="2300" dirty="0" err="1">
                <a:latin typeface="Garamond" pitchFamily="18" charset="0"/>
              </a:rPr>
              <a:t>sebagai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suatu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alat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bagi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kelas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penindas</a:t>
            </a:r>
            <a:r>
              <a:rPr lang="en-US" sz="2300" dirty="0">
                <a:latin typeface="Garamond" pitchFamily="18" charset="0"/>
              </a:rPr>
              <a:t> agar </a:t>
            </a:r>
            <a:r>
              <a:rPr lang="en-US" sz="2300" dirty="0" err="1">
                <a:latin typeface="Garamond" pitchFamily="18" charset="0"/>
              </a:rPr>
              <a:t>tetap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dapat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mempertahankan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kedudukan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kekuasaannya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kalangan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bangsa-bangsa</a:t>
            </a:r>
            <a:r>
              <a:rPr lang="en-US" sz="2300" dirty="0">
                <a:latin typeface="Garamond" pitchFamily="18" charset="0"/>
              </a:rPr>
              <a:t>.</a:t>
            </a:r>
          </a:p>
          <a:p>
            <a:pPr marL="0" indent="548640" algn="just">
              <a:buNone/>
            </a:pPr>
            <a:r>
              <a:rPr lang="en-US" sz="2300" dirty="0">
                <a:latin typeface="Garamond" pitchFamily="18" charset="0"/>
              </a:rPr>
              <a:t>Freud </a:t>
            </a:r>
            <a:r>
              <a:rPr lang="en-US" sz="2300" dirty="0" err="1">
                <a:latin typeface="Garamond" pitchFamily="18" charset="0"/>
              </a:rPr>
              <a:t>memandang</a:t>
            </a:r>
            <a:r>
              <a:rPr lang="en-US" sz="2300" dirty="0">
                <a:latin typeface="Garamond" pitchFamily="18" charset="0"/>
              </a:rPr>
              <a:t> agama </a:t>
            </a:r>
            <a:r>
              <a:rPr lang="en-US" sz="2300" dirty="0" err="1">
                <a:latin typeface="Garamond" pitchFamily="18" charset="0"/>
              </a:rPr>
              <a:t>sebagai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sesuatu</a:t>
            </a:r>
            <a:r>
              <a:rPr lang="en-US" sz="2300" dirty="0">
                <a:latin typeface="Garamond" pitchFamily="18" charset="0"/>
              </a:rPr>
              <a:t> yang </a:t>
            </a:r>
            <a:r>
              <a:rPr lang="en-US" sz="2300" dirty="0" err="1">
                <a:latin typeface="Garamond" pitchFamily="18" charset="0"/>
              </a:rPr>
              <a:t>berasal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dari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ketidakmampuan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manusia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menghadapi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kekuatan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alam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luar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diri</a:t>
            </a:r>
            <a:r>
              <a:rPr lang="en-US" sz="2300" dirty="0">
                <a:latin typeface="Garamond" pitchFamily="18" charset="0"/>
              </a:rPr>
              <a:t>.</a:t>
            </a:r>
          </a:p>
          <a:p>
            <a:pPr marL="0" indent="548640" algn="just">
              <a:buNone/>
            </a:pPr>
            <a:r>
              <a:rPr lang="en-US" sz="2300" dirty="0">
                <a:latin typeface="Garamond" pitchFamily="18" charset="0"/>
              </a:rPr>
              <a:t>Dan </a:t>
            </a:r>
            <a:r>
              <a:rPr lang="en-US" sz="2300" dirty="0" err="1">
                <a:latin typeface="Garamond" pitchFamily="18" charset="0"/>
              </a:rPr>
              <a:t>para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sosiolog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memandang</a:t>
            </a:r>
            <a:r>
              <a:rPr lang="en-US" sz="2300" dirty="0">
                <a:latin typeface="Garamond" pitchFamily="18" charset="0"/>
              </a:rPr>
              <a:t> agama </a:t>
            </a:r>
            <a:r>
              <a:rPr lang="en-US" sz="2300" dirty="0" err="1">
                <a:latin typeface="Garamond" pitchFamily="18" charset="0"/>
              </a:rPr>
              <a:t>sebagai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suatu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fenomena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sosial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dengan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melihat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kelembagaan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suatu</a:t>
            </a:r>
            <a:r>
              <a:rPr lang="en-US" sz="2300" dirty="0">
                <a:latin typeface="Garamond" pitchFamily="18" charset="0"/>
              </a:rPr>
              <a:t> agama </a:t>
            </a:r>
            <a:r>
              <a:rPr lang="en-US" sz="2300" dirty="0" err="1">
                <a:latin typeface="Garamond" pitchFamily="18" charset="0"/>
              </a:rPr>
              <a:t>dan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perilaku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para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pemeluk</a:t>
            </a:r>
            <a:r>
              <a:rPr lang="en-US" sz="2300" dirty="0">
                <a:latin typeface="Garamond" pitchFamily="18" charset="0"/>
              </a:rPr>
              <a:t> agama.</a:t>
            </a:r>
          </a:p>
          <a:p>
            <a:pPr marL="0" indent="548640" algn="just">
              <a:buNone/>
            </a:pPr>
            <a:endParaRPr lang="en-US" sz="2300" dirty="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0" y="152400"/>
            <a:ext cx="5867400" cy="8763000"/>
          </a:xfrm>
        </p:spPr>
        <p:txBody>
          <a:bodyPr>
            <a:normAutofit/>
          </a:bodyPr>
          <a:lstStyle/>
          <a:p>
            <a:pPr marL="0" indent="548640" algn="just">
              <a:buNone/>
            </a:pPr>
            <a:r>
              <a:rPr lang="en-US" sz="2300" dirty="0" err="1">
                <a:latin typeface="Garamond" pitchFamily="18" charset="0"/>
              </a:rPr>
              <a:t>Ciri-ciri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dari</a:t>
            </a:r>
            <a:r>
              <a:rPr lang="en-US" sz="2300" dirty="0">
                <a:latin typeface="Garamond" pitchFamily="18" charset="0"/>
              </a:rPr>
              <a:t> agama </a:t>
            </a:r>
            <a:r>
              <a:rPr lang="en-US" sz="2300" dirty="0" err="1">
                <a:latin typeface="Garamond" pitchFamily="18" charset="0"/>
              </a:rPr>
              <a:t>antara</a:t>
            </a:r>
            <a:r>
              <a:rPr lang="en-US" sz="2300" dirty="0">
                <a:latin typeface="Garamond" pitchFamily="18" charset="0"/>
              </a:rPr>
              <a:t> lain: </a:t>
            </a:r>
            <a:r>
              <a:rPr lang="en-US" sz="2300" dirty="0" err="1">
                <a:latin typeface="Garamond" pitchFamily="18" charset="0"/>
              </a:rPr>
              <a:t>adanya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unsur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kebaktian</a:t>
            </a:r>
            <a:r>
              <a:rPr lang="en-US" sz="2300" dirty="0">
                <a:latin typeface="Garamond" pitchFamily="18" charset="0"/>
              </a:rPr>
              <a:t>, </a:t>
            </a:r>
            <a:r>
              <a:rPr lang="en-US" sz="2300" dirty="0" err="1">
                <a:latin typeface="Garamond" pitchFamily="18" charset="0"/>
              </a:rPr>
              <a:t>pemisahan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antara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sakral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profan</a:t>
            </a:r>
            <a:r>
              <a:rPr lang="en-US" sz="2300" dirty="0">
                <a:latin typeface="Garamond" pitchFamily="18" charset="0"/>
              </a:rPr>
              <a:t>, </a:t>
            </a:r>
            <a:r>
              <a:rPr lang="en-US" sz="2300" dirty="0" err="1">
                <a:latin typeface="Garamond" pitchFamily="18" charset="0"/>
              </a:rPr>
              <a:t>kepercayaan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terhadap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jiwa</a:t>
            </a:r>
            <a:r>
              <a:rPr lang="en-US" sz="2300" dirty="0">
                <a:latin typeface="Garamond" pitchFamily="18" charset="0"/>
              </a:rPr>
              <a:t>, </a:t>
            </a:r>
            <a:r>
              <a:rPr lang="en-US" sz="2300" dirty="0" err="1">
                <a:latin typeface="Garamond" pitchFamily="18" charset="0"/>
              </a:rPr>
              <a:t>kepercayaan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terhadap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Tuhan</a:t>
            </a:r>
            <a:r>
              <a:rPr lang="en-US" sz="2300" dirty="0">
                <a:latin typeface="Garamond" pitchFamily="18" charset="0"/>
              </a:rPr>
              <a:t>, </a:t>
            </a:r>
            <a:r>
              <a:rPr lang="en-US" sz="2300" dirty="0" err="1">
                <a:latin typeface="Garamond" pitchFamily="18" charset="0"/>
              </a:rPr>
              <a:t>penerimaan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atas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wahyu</a:t>
            </a:r>
            <a:r>
              <a:rPr lang="en-US" sz="2300" dirty="0">
                <a:latin typeface="Garamond" pitchFamily="18" charset="0"/>
              </a:rPr>
              <a:t> yang </a:t>
            </a:r>
            <a:r>
              <a:rPr lang="en-US" sz="2300" dirty="0" err="1">
                <a:latin typeface="Garamond" pitchFamily="18" charset="0"/>
              </a:rPr>
              <a:t>supranatural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dan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pencarian</a:t>
            </a:r>
            <a:r>
              <a:rPr lang="en-US" sz="2300" dirty="0">
                <a:latin typeface="Garamond" pitchFamily="18" charset="0"/>
              </a:rPr>
              <a:t> </a:t>
            </a:r>
            <a:r>
              <a:rPr lang="en-US" sz="2300" dirty="0" err="1">
                <a:latin typeface="Garamond" pitchFamily="18" charset="0"/>
              </a:rPr>
              <a:t>keselamatan</a:t>
            </a:r>
            <a:r>
              <a:rPr lang="en-US" sz="2300" dirty="0">
                <a:latin typeface="Garamond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100" dirty="0">
              <a:latin typeface="Garamond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400" b="1" u="sng" dirty="0" err="1">
                <a:latin typeface="Garamond" pitchFamily="18" charset="0"/>
              </a:rPr>
              <a:t>Ruang</a:t>
            </a:r>
            <a:r>
              <a:rPr lang="en-US" sz="2400" b="1" u="sng" dirty="0">
                <a:latin typeface="Garamond" pitchFamily="18" charset="0"/>
              </a:rPr>
              <a:t> </a:t>
            </a:r>
            <a:r>
              <a:rPr lang="en-US" sz="2400" b="1" u="sng" dirty="0" err="1">
                <a:latin typeface="Garamond" pitchFamily="18" charset="0"/>
              </a:rPr>
              <a:t>Lingkup</a:t>
            </a:r>
            <a:r>
              <a:rPr lang="en-US" sz="2400" b="1" u="sng" dirty="0">
                <a:latin typeface="Garamond" pitchFamily="18" charset="0"/>
              </a:rPr>
              <a:t> Agama:</a:t>
            </a:r>
          </a:p>
          <a:p>
            <a:pPr marL="0" indent="548640" algn="just">
              <a:buNone/>
            </a:pPr>
            <a:r>
              <a:rPr lang="en-US" sz="2400" dirty="0" err="1">
                <a:latin typeface="Garamond" pitchFamily="18" charset="0"/>
              </a:rPr>
              <a:t>Ruang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lingkup</a:t>
            </a:r>
            <a:r>
              <a:rPr lang="en-US" sz="2400" dirty="0">
                <a:latin typeface="Garamond" pitchFamily="18" charset="0"/>
              </a:rPr>
              <a:t> agama </a:t>
            </a:r>
            <a:r>
              <a:rPr lang="en-US" sz="2400" dirty="0" err="1">
                <a:latin typeface="Garamond" pitchFamily="18" charset="0"/>
              </a:rPr>
              <a:t>sebagai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suatu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sistem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nilai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meliputi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tiga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persoalan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pokok</a:t>
            </a:r>
            <a:r>
              <a:rPr lang="en-US" sz="2400" dirty="0">
                <a:latin typeface="Garamond" pitchFamily="18" charset="0"/>
              </a:rPr>
              <a:t>:</a:t>
            </a:r>
          </a:p>
          <a:p>
            <a:pPr marL="457200" indent="-457200" algn="just">
              <a:buNone/>
            </a:pPr>
            <a:r>
              <a:rPr lang="en-US" sz="2400" dirty="0">
                <a:latin typeface="Garamond" pitchFamily="18" charset="0"/>
              </a:rPr>
              <a:t>1.Tata </a:t>
            </a:r>
            <a:r>
              <a:rPr lang="en-US" sz="2400" dirty="0" err="1">
                <a:latin typeface="Garamond" pitchFamily="18" charset="0"/>
              </a:rPr>
              <a:t>keyakinan</a:t>
            </a:r>
            <a:endParaRPr lang="en-US" sz="2400" dirty="0">
              <a:latin typeface="Garamond" pitchFamily="18" charset="0"/>
            </a:endParaRPr>
          </a:p>
          <a:p>
            <a:pPr marL="274320" indent="0" algn="just">
              <a:buNone/>
            </a:pPr>
            <a:r>
              <a:rPr lang="en-US" sz="2400" dirty="0" err="1">
                <a:latin typeface="Garamond" pitchFamily="18" charset="0"/>
              </a:rPr>
              <a:t>Meyakini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bahwa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ada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kekuatan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supranatural</a:t>
            </a:r>
            <a:r>
              <a:rPr lang="en-US" sz="2400" dirty="0">
                <a:latin typeface="Garamond" pitchFamily="18" charset="0"/>
              </a:rPr>
              <a:t>, </a:t>
            </a:r>
            <a:r>
              <a:rPr lang="en-US" sz="2400" dirty="0" err="1">
                <a:latin typeface="Garamond" pitchFamily="18" charset="0"/>
              </a:rPr>
              <a:t>yaitu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zat</a:t>
            </a:r>
            <a:r>
              <a:rPr lang="en-US" sz="2400" dirty="0">
                <a:latin typeface="Garamond" pitchFamily="18" charset="0"/>
              </a:rPr>
              <a:t> yang </a:t>
            </a:r>
            <a:r>
              <a:rPr lang="en-US" sz="2400" dirty="0" err="1">
                <a:latin typeface="Garamond" pitchFamily="18" charset="0"/>
              </a:rPr>
              <a:t>Maha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Mutlak</a:t>
            </a:r>
            <a:r>
              <a:rPr lang="en-US" sz="2400" dirty="0">
                <a:latin typeface="Garamond" pitchFamily="18" charset="0"/>
              </a:rPr>
              <a:t>.</a:t>
            </a:r>
          </a:p>
          <a:p>
            <a:pPr marL="457200" indent="-457200" algn="just">
              <a:buNone/>
            </a:pPr>
            <a:r>
              <a:rPr lang="en-US" sz="2400" dirty="0">
                <a:latin typeface="Garamond" pitchFamily="18" charset="0"/>
              </a:rPr>
              <a:t>2. Tata </a:t>
            </a:r>
            <a:r>
              <a:rPr lang="en-US" sz="2400" dirty="0" err="1">
                <a:latin typeface="Garamond" pitchFamily="18" charset="0"/>
              </a:rPr>
              <a:t>peribadatan</a:t>
            </a:r>
            <a:endParaRPr lang="en-US" sz="2400" dirty="0">
              <a:latin typeface="Garamond" pitchFamily="18" charset="0"/>
            </a:endParaRPr>
          </a:p>
          <a:p>
            <a:pPr marL="274320" indent="0" algn="just">
              <a:buNone/>
            </a:pPr>
            <a:r>
              <a:rPr lang="en-US" sz="2400" dirty="0" err="1">
                <a:latin typeface="Garamond" pitchFamily="18" charset="0"/>
              </a:rPr>
              <a:t>Tingkah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laku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manusia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dalam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berhubungan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dengan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zat</a:t>
            </a:r>
            <a:r>
              <a:rPr lang="en-US" sz="2400" dirty="0">
                <a:latin typeface="Garamond" pitchFamily="18" charset="0"/>
              </a:rPr>
              <a:t> yang </a:t>
            </a:r>
            <a:r>
              <a:rPr lang="en-US" sz="2400" dirty="0" err="1">
                <a:latin typeface="Garamond" pitchFamily="18" charset="0"/>
              </a:rPr>
              <a:t>diyakininya</a:t>
            </a:r>
            <a:r>
              <a:rPr lang="en-US" sz="2400" dirty="0">
                <a:latin typeface="Garamond" pitchFamily="18" charset="0"/>
              </a:rPr>
              <a:t>.</a:t>
            </a:r>
          </a:p>
          <a:p>
            <a:pPr marL="457200" indent="-457200" algn="just">
              <a:buNone/>
            </a:pPr>
            <a:r>
              <a:rPr lang="en-US" sz="2400" dirty="0">
                <a:latin typeface="Garamond" pitchFamily="18" charset="0"/>
              </a:rPr>
              <a:t>3. Tata </a:t>
            </a:r>
            <a:r>
              <a:rPr lang="en-US" sz="2400" dirty="0" err="1">
                <a:latin typeface="Garamond" pitchFamily="18" charset="0"/>
              </a:rPr>
              <a:t>aturan</a:t>
            </a:r>
            <a:r>
              <a:rPr lang="en-US" sz="2400" dirty="0">
                <a:latin typeface="Garamond" pitchFamily="18" charset="0"/>
              </a:rPr>
              <a:t>, </a:t>
            </a:r>
            <a:r>
              <a:rPr lang="en-US" sz="2400" dirty="0" err="1">
                <a:latin typeface="Garamond" pitchFamily="18" charset="0"/>
              </a:rPr>
              <a:t>kaidah-kaidah</a:t>
            </a:r>
            <a:endParaRPr lang="en-US" sz="2400" dirty="0">
              <a:latin typeface="Garamond" pitchFamily="18" charset="0"/>
            </a:endParaRPr>
          </a:p>
          <a:p>
            <a:pPr marL="274320" indent="0" algn="just">
              <a:buNone/>
            </a:pPr>
            <a:r>
              <a:rPr lang="en-US" sz="2400" dirty="0">
                <a:latin typeface="Garamond" pitchFamily="18" charset="0"/>
              </a:rPr>
              <a:t>Norma-</a:t>
            </a:r>
            <a:r>
              <a:rPr lang="en-US" sz="2400" dirty="0" err="1">
                <a:latin typeface="Garamond" pitchFamily="18" charset="0"/>
              </a:rPr>
              <a:t>norma</a:t>
            </a:r>
            <a:r>
              <a:rPr lang="en-US" sz="2400" dirty="0">
                <a:latin typeface="Garamond" pitchFamily="18" charset="0"/>
              </a:rPr>
              <a:t> yang </a:t>
            </a:r>
            <a:r>
              <a:rPr lang="en-US" sz="2400" dirty="0" err="1">
                <a:latin typeface="Garamond" pitchFamily="18" charset="0"/>
              </a:rPr>
              <a:t>mengatur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tingkah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laku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manusia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dengan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manusia</a:t>
            </a:r>
            <a:r>
              <a:rPr lang="en-US" sz="2400" dirty="0">
                <a:latin typeface="Garamond" pitchFamily="18" charset="0"/>
              </a:rPr>
              <a:t>, </a:t>
            </a:r>
            <a:r>
              <a:rPr lang="en-US" sz="2400" dirty="0" err="1">
                <a:latin typeface="Garamond" pitchFamily="18" charset="0"/>
              </a:rPr>
              <a:t>manusia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dengan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alam</a:t>
            </a:r>
            <a:r>
              <a:rPr lang="en-US" sz="2400" dirty="0">
                <a:latin typeface="Garamond" pitchFamily="18" charset="0"/>
              </a:rPr>
              <a:t>.</a:t>
            </a:r>
          </a:p>
          <a:p>
            <a:pPr marL="0" indent="548640" algn="just">
              <a:lnSpc>
                <a:spcPct val="110000"/>
              </a:lnSpc>
              <a:buNone/>
            </a:pPr>
            <a:endParaRPr lang="en-US" sz="2300" dirty="0">
              <a:latin typeface="Garamond" pitchFamily="18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0" y="366184"/>
            <a:ext cx="5715000" cy="54821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aramond" pitchFamily="18" charset="0"/>
              </a:rPr>
              <a:t>MACAM-MACAM AGAMA</a:t>
            </a:r>
            <a:br>
              <a:rPr lang="en-US" sz="2400" b="1" dirty="0">
                <a:solidFill>
                  <a:schemeClr val="tx1"/>
                </a:solidFill>
                <a:latin typeface="Garamond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Garamond" pitchFamily="18" charset="0"/>
              </a:rPr>
              <a:t>DAN ASAL USULNYA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5867400" cy="7848600"/>
          </a:xfrm>
        </p:spPr>
        <p:txBody>
          <a:bodyPr>
            <a:normAutofit/>
          </a:bodyPr>
          <a:lstStyle/>
          <a:p>
            <a:pPr indent="-514350" algn="just">
              <a:buNone/>
            </a:pPr>
            <a:r>
              <a:rPr lang="en-US" sz="2500" b="1" u="sng" dirty="0" err="1">
                <a:latin typeface="Garamond" pitchFamily="18" charset="0"/>
              </a:rPr>
              <a:t>Macam-macam</a:t>
            </a:r>
            <a:r>
              <a:rPr lang="en-US" sz="2500" b="1" u="sng" dirty="0">
                <a:latin typeface="Garamond" pitchFamily="18" charset="0"/>
              </a:rPr>
              <a:t> Agama:</a:t>
            </a:r>
          </a:p>
          <a:p>
            <a:pPr marL="0" indent="548640" algn="just">
              <a:lnSpc>
                <a:spcPct val="120000"/>
              </a:lnSpc>
              <a:buNone/>
            </a:pPr>
            <a:r>
              <a:rPr lang="en-US" sz="2500" dirty="0" err="1">
                <a:latin typeface="Garamond" pitchFamily="18" charset="0"/>
              </a:rPr>
              <a:t>Dilihat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dari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asal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usulnya</a:t>
            </a:r>
            <a:r>
              <a:rPr lang="en-US" sz="2500" dirty="0">
                <a:latin typeface="Garamond" pitchFamily="18" charset="0"/>
              </a:rPr>
              <a:t>, </a:t>
            </a:r>
            <a:r>
              <a:rPr lang="en-US" sz="2500" dirty="0" err="1">
                <a:latin typeface="Garamond" pitchFamily="18" charset="0"/>
              </a:rPr>
              <a:t>maka</a:t>
            </a:r>
            <a:r>
              <a:rPr lang="en-US" sz="2500" dirty="0">
                <a:latin typeface="Garamond" pitchFamily="18" charset="0"/>
              </a:rPr>
              <a:t> agama </a:t>
            </a:r>
            <a:r>
              <a:rPr lang="en-US" sz="2500" dirty="0" err="1">
                <a:latin typeface="Garamond" pitchFamily="18" charset="0"/>
              </a:rPr>
              <a:t>di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muka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bumi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dapat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dibagi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menjadi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dua</a:t>
            </a:r>
            <a:r>
              <a:rPr lang="en-US" sz="2500" dirty="0">
                <a:latin typeface="Garamond" pitchFamily="18" charset="0"/>
              </a:rPr>
              <a:t>:</a:t>
            </a:r>
          </a:p>
          <a:p>
            <a:pPr marL="457200" indent="-457200" algn="just">
              <a:lnSpc>
                <a:spcPct val="120000"/>
              </a:lnSpc>
              <a:buNone/>
            </a:pPr>
            <a:r>
              <a:rPr lang="en-US" sz="2500" dirty="0">
                <a:latin typeface="Garamond" pitchFamily="18" charset="0"/>
              </a:rPr>
              <a:t>1. Agama </a:t>
            </a:r>
            <a:r>
              <a:rPr lang="en-US" sz="2500" i="1" dirty="0" err="1">
                <a:latin typeface="Garamond" pitchFamily="18" charset="0"/>
              </a:rPr>
              <a:t>Samawy</a:t>
            </a:r>
            <a:endParaRPr lang="en-US" sz="2500" i="1" dirty="0">
              <a:latin typeface="Garamond" pitchFamily="18" charset="0"/>
            </a:endParaRPr>
          </a:p>
          <a:p>
            <a:pPr marL="274320" indent="0" algn="just">
              <a:lnSpc>
                <a:spcPct val="120000"/>
              </a:lnSpc>
              <a:buNone/>
            </a:pPr>
            <a:r>
              <a:rPr lang="en-US" sz="2500" dirty="0" err="1">
                <a:latin typeface="Garamond" pitchFamily="18" charset="0"/>
              </a:rPr>
              <a:t>Yaitu</a:t>
            </a:r>
            <a:r>
              <a:rPr lang="en-US" sz="2500" dirty="0">
                <a:latin typeface="Garamond" pitchFamily="18" charset="0"/>
              </a:rPr>
              <a:t> agama yang </a:t>
            </a:r>
            <a:r>
              <a:rPr lang="en-US" sz="2500" dirty="0" err="1">
                <a:latin typeface="Garamond" pitchFamily="18" charset="0"/>
              </a:rPr>
              <a:t>berasal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dari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wahyu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Tuhan</a:t>
            </a:r>
            <a:r>
              <a:rPr lang="en-US" sz="2500" dirty="0">
                <a:latin typeface="Garamond" pitchFamily="18" charset="0"/>
              </a:rPr>
              <a:t> yang </a:t>
            </a:r>
            <a:r>
              <a:rPr lang="en-US" sz="2500" dirty="0" err="1">
                <a:latin typeface="Garamond" pitchFamily="18" charset="0"/>
              </a:rPr>
              <a:t>menjadikan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alam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beserta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isinya</a:t>
            </a:r>
            <a:r>
              <a:rPr lang="en-US" sz="2500" dirty="0">
                <a:latin typeface="Garamond" pitchFamily="18" charset="0"/>
              </a:rPr>
              <a:t>, </a:t>
            </a:r>
            <a:r>
              <a:rPr lang="en-US" sz="2500" dirty="0" err="1">
                <a:latin typeface="Garamond" pitchFamily="18" charset="0"/>
              </a:rPr>
              <a:t>dan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mewahyukan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kepada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para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rasul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untuk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disampaikan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kepada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ummatnya</a:t>
            </a:r>
            <a:r>
              <a:rPr lang="en-US" sz="2500" dirty="0">
                <a:latin typeface="Garamond" pitchFamily="18" charset="0"/>
              </a:rPr>
              <a:t>.</a:t>
            </a:r>
          </a:p>
          <a:p>
            <a:pPr marL="274320" indent="0" algn="ctr" rtl="1">
              <a:buNone/>
            </a:pPr>
            <a:r>
              <a:rPr lang="ar-SA" sz="2500" dirty="0">
                <a:solidFill>
                  <a:srgbClr val="00B0F0"/>
                </a:solidFill>
                <a:latin typeface="Traditional Arabic" pitchFamily="18" charset="-78"/>
                <a:cs typeface="Traditional Arabic" pitchFamily="18" charset="-78"/>
              </a:rPr>
              <a:t>لَا إِلهَ إِلاَّ اللهُ</a:t>
            </a:r>
          </a:p>
          <a:p>
            <a:pPr marL="274320" indent="0" algn="ctr">
              <a:buNone/>
            </a:pPr>
            <a:r>
              <a:rPr lang="en-US" sz="2500" dirty="0">
                <a:latin typeface="Garamond" pitchFamily="18" charset="0"/>
              </a:rPr>
              <a:t>“</a:t>
            </a:r>
            <a:r>
              <a:rPr lang="en-US" sz="2500" dirty="0" err="1">
                <a:latin typeface="Garamond" pitchFamily="18" charset="0"/>
              </a:rPr>
              <a:t>Tiada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Tuhan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Selain</a:t>
            </a:r>
            <a:r>
              <a:rPr lang="en-US" sz="2500" dirty="0">
                <a:latin typeface="Garamond" pitchFamily="18" charset="0"/>
              </a:rPr>
              <a:t> Allah”</a:t>
            </a:r>
          </a:p>
          <a:p>
            <a:pPr marL="457200" indent="-457200" algn="just">
              <a:lnSpc>
                <a:spcPct val="120000"/>
              </a:lnSpc>
              <a:buNone/>
            </a:pPr>
            <a:r>
              <a:rPr lang="en-US" sz="2500" dirty="0">
                <a:latin typeface="Garamond" pitchFamily="18" charset="0"/>
              </a:rPr>
              <a:t>2. Agama </a:t>
            </a:r>
            <a:r>
              <a:rPr lang="en-US" sz="2500" i="1" dirty="0" err="1">
                <a:latin typeface="Garamond" pitchFamily="18" charset="0"/>
              </a:rPr>
              <a:t>Thabi’y</a:t>
            </a:r>
            <a:endParaRPr lang="en-US" sz="2500" i="1" dirty="0">
              <a:latin typeface="Garamond" pitchFamily="18" charset="0"/>
            </a:endParaRPr>
          </a:p>
          <a:p>
            <a:pPr marL="274320" indent="0" algn="just">
              <a:lnSpc>
                <a:spcPct val="120000"/>
              </a:lnSpc>
              <a:buNone/>
            </a:pPr>
            <a:r>
              <a:rPr lang="en-US" sz="2500" dirty="0" err="1">
                <a:latin typeface="Garamond" pitchFamily="18" charset="0"/>
              </a:rPr>
              <a:t>Yaitu</a:t>
            </a:r>
            <a:r>
              <a:rPr lang="en-US" sz="2500" dirty="0">
                <a:latin typeface="Garamond" pitchFamily="18" charset="0"/>
              </a:rPr>
              <a:t> agama yang </a:t>
            </a:r>
            <a:r>
              <a:rPr lang="en-US" sz="2500" dirty="0" err="1">
                <a:latin typeface="Garamond" pitchFamily="18" charset="0"/>
              </a:rPr>
              <a:t>timbul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dari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angan-angan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khayal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manusia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belaka</a:t>
            </a:r>
            <a:r>
              <a:rPr lang="en-US" sz="2500" dirty="0">
                <a:latin typeface="Garamond" pitchFamily="18" charset="0"/>
              </a:rPr>
              <a:t>. </a:t>
            </a:r>
            <a:r>
              <a:rPr lang="en-US" sz="2500" dirty="0" err="1">
                <a:latin typeface="Garamond" pitchFamily="18" charset="0"/>
              </a:rPr>
              <a:t>Adapun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dasar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keyakinan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tentang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ketuhanan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dalam</a:t>
            </a:r>
            <a:r>
              <a:rPr lang="en-US" sz="2500" dirty="0">
                <a:latin typeface="Garamond" pitchFamily="18" charset="0"/>
              </a:rPr>
              <a:t> agama </a:t>
            </a:r>
            <a:r>
              <a:rPr lang="en-US" sz="2500" dirty="0" err="1">
                <a:latin typeface="Garamond" pitchFamily="18" charset="0"/>
              </a:rPr>
              <a:t>ini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tidaklah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jelas</a:t>
            </a:r>
            <a:r>
              <a:rPr lang="en-US" sz="2500" dirty="0">
                <a:latin typeface="Garamond" pitchFamily="18" charset="0"/>
              </a:rPr>
              <a:t>, </a:t>
            </a:r>
            <a:r>
              <a:rPr lang="en-US" sz="2500" dirty="0" err="1">
                <a:latin typeface="Garamond" pitchFamily="18" charset="0"/>
              </a:rPr>
              <a:t>karena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didasari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oleh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khayalan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belaka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bukan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dari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wahyu</a:t>
            </a:r>
            <a:r>
              <a:rPr lang="en-US" sz="2500" dirty="0">
                <a:latin typeface="Garamond" pitchFamily="18" charset="0"/>
              </a:rPr>
              <a:t> </a:t>
            </a:r>
            <a:r>
              <a:rPr lang="en-US" sz="2500" dirty="0" err="1">
                <a:latin typeface="Garamond" pitchFamily="18" charset="0"/>
              </a:rPr>
              <a:t>ilahi</a:t>
            </a:r>
            <a:r>
              <a:rPr lang="en-US" sz="2500" dirty="0">
                <a:latin typeface="Garamond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2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4800"/>
            <a:ext cx="5791200" cy="8302848"/>
          </a:xfrm>
        </p:spPr>
        <p:txBody>
          <a:bodyPr/>
          <a:lstStyle/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 algn="ctr">
              <a:buNone/>
            </a:pPr>
            <a:r>
              <a:rPr lang="en-US" sz="4400" b="1" dirty="0">
                <a:latin typeface="Vivaldi" pitchFamily="66" charset="0"/>
              </a:rPr>
              <a:t>Thank You</a:t>
            </a:r>
          </a:p>
          <a:p>
            <a:pPr algn="ctr">
              <a:buNone/>
            </a:pPr>
            <a:r>
              <a:rPr lang="en-US" sz="4400" b="1" dirty="0">
                <a:latin typeface="Vivaldi" pitchFamily="66" charset="0"/>
              </a:rPr>
              <a:t>For Your Attention</a:t>
            </a:r>
          </a:p>
        </p:txBody>
      </p:sp>
    </p:spTree>
  </p:cSld>
  <p:clrMapOvr>
    <a:masterClrMapping/>
  </p:clrMapOvr>
  <p:transition spd="slow">
    <p:comb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3697</TotalTime>
  <Words>443</Words>
  <Application>Microsoft Office PowerPoint</Application>
  <PresentationFormat>On-screen Show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Garamond</vt:lpstr>
      <vt:lpstr>Gill Sans MT</vt:lpstr>
      <vt:lpstr>Traditional Arabic</vt:lpstr>
      <vt:lpstr>Verdana</vt:lpstr>
      <vt:lpstr>Vivaldi</vt:lpstr>
      <vt:lpstr>Wingdings 2</vt:lpstr>
      <vt:lpstr>Solstice</vt:lpstr>
      <vt:lpstr>PENGERTIAN AGAMA, ASAL USUL DAN MACAM-MACAMNYA</vt:lpstr>
      <vt:lpstr>PENGERTIAN AGAMA</vt:lpstr>
      <vt:lpstr>PowerPoint Presentation</vt:lpstr>
      <vt:lpstr>PowerPoint Presentation</vt:lpstr>
      <vt:lpstr>MACAM-MACAM AGAMA DAN ASAL USULNYA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SITI MAZIDAH</dc:title>
  <dc:creator>Charles Angel Aan</dc:creator>
  <cp:lastModifiedBy>Asus</cp:lastModifiedBy>
  <cp:revision>183</cp:revision>
  <dcterms:created xsi:type="dcterms:W3CDTF">2015-12-17T23:54:28Z</dcterms:created>
  <dcterms:modified xsi:type="dcterms:W3CDTF">2025-09-23T11:42:15Z</dcterms:modified>
</cp:coreProperties>
</file>