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26"/>
  </p:notesMasterIdLst>
  <p:handoutMasterIdLst>
    <p:handoutMasterId r:id="rId27"/>
  </p:handoutMasterIdLst>
  <p:sldIdLst>
    <p:sldId id="256" r:id="rId2"/>
    <p:sldId id="330" r:id="rId3"/>
    <p:sldId id="331" r:id="rId4"/>
    <p:sldId id="332" r:id="rId5"/>
    <p:sldId id="334" r:id="rId6"/>
    <p:sldId id="335" r:id="rId7"/>
    <p:sldId id="336" r:id="rId8"/>
    <p:sldId id="337" r:id="rId9"/>
    <p:sldId id="338" r:id="rId10"/>
    <p:sldId id="322" r:id="rId11"/>
    <p:sldId id="329" r:id="rId12"/>
    <p:sldId id="323" r:id="rId13"/>
    <p:sldId id="328" r:id="rId14"/>
    <p:sldId id="324" r:id="rId15"/>
    <p:sldId id="325" r:id="rId16"/>
    <p:sldId id="326" r:id="rId17"/>
    <p:sldId id="327" r:id="rId18"/>
    <p:sldId id="339" r:id="rId19"/>
    <p:sldId id="340" r:id="rId20"/>
    <p:sldId id="341" r:id="rId21"/>
    <p:sldId id="342" r:id="rId22"/>
    <p:sldId id="343" r:id="rId23"/>
    <p:sldId id="344" r:id="rId24"/>
    <p:sldId id="345" r:id="rId25"/>
  </p:sldIdLst>
  <p:sldSz cx="9144000" cy="6858000" type="screen4x3"/>
  <p:notesSz cx="6858000" cy="9710738"/>
  <p:defaultTextStyle>
    <a:defPPr>
      <a:defRPr lang="en-US"/>
    </a:defPPr>
    <a:lvl1pPr algn="l" rtl="0" eaLnBrk="0" fontAlgn="base" hangingPunct="0">
      <a:spcBef>
        <a:spcPct val="0"/>
      </a:spcBef>
      <a:spcAft>
        <a:spcPct val="0"/>
      </a:spcAft>
      <a:defRPr kern="1200">
        <a:solidFill>
          <a:schemeClr val="tx1"/>
        </a:solidFill>
        <a:latin typeface="Arial Black" pitchFamily="34" charset="0"/>
        <a:ea typeface="+mn-ea"/>
        <a:cs typeface="+mn-cs"/>
      </a:defRPr>
    </a:lvl1pPr>
    <a:lvl2pPr marL="457200" algn="l" rtl="0" eaLnBrk="0" fontAlgn="base" hangingPunct="0">
      <a:spcBef>
        <a:spcPct val="0"/>
      </a:spcBef>
      <a:spcAft>
        <a:spcPct val="0"/>
      </a:spcAft>
      <a:defRPr kern="1200">
        <a:solidFill>
          <a:schemeClr val="tx1"/>
        </a:solidFill>
        <a:latin typeface="Arial Black" pitchFamily="34" charset="0"/>
        <a:ea typeface="+mn-ea"/>
        <a:cs typeface="+mn-cs"/>
      </a:defRPr>
    </a:lvl2pPr>
    <a:lvl3pPr marL="914400" algn="l" rtl="0" eaLnBrk="0" fontAlgn="base" hangingPunct="0">
      <a:spcBef>
        <a:spcPct val="0"/>
      </a:spcBef>
      <a:spcAft>
        <a:spcPct val="0"/>
      </a:spcAft>
      <a:defRPr kern="1200">
        <a:solidFill>
          <a:schemeClr val="tx1"/>
        </a:solidFill>
        <a:latin typeface="Arial Black" pitchFamily="34" charset="0"/>
        <a:ea typeface="+mn-ea"/>
        <a:cs typeface="+mn-cs"/>
      </a:defRPr>
    </a:lvl3pPr>
    <a:lvl4pPr marL="1371600" algn="l" rtl="0" eaLnBrk="0" fontAlgn="base" hangingPunct="0">
      <a:spcBef>
        <a:spcPct val="0"/>
      </a:spcBef>
      <a:spcAft>
        <a:spcPct val="0"/>
      </a:spcAft>
      <a:defRPr kern="1200">
        <a:solidFill>
          <a:schemeClr val="tx1"/>
        </a:solidFill>
        <a:latin typeface="Arial Black" pitchFamily="34" charset="0"/>
        <a:ea typeface="+mn-ea"/>
        <a:cs typeface="+mn-cs"/>
      </a:defRPr>
    </a:lvl4pPr>
    <a:lvl5pPr marL="1828800" algn="l" rtl="0" eaLnBrk="0" fontAlgn="base" hangingPunct="0">
      <a:spcBef>
        <a:spcPct val="0"/>
      </a:spcBef>
      <a:spcAft>
        <a:spcPct val="0"/>
      </a:spcAft>
      <a:defRPr kern="1200">
        <a:solidFill>
          <a:schemeClr val="tx1"/>
        </a:solidFill>
        <a:latin typeface="Arial Black" pitchFamily="34" charset="0"/>
        <a:ea typeface="+mn-ea"/>
        <a:cs typeface="+mn-cs"/>
      </a:defRPr>
    </a:lvl5pPr>
    <a:lvl6pPr marL="2286000" algn="l" defTabSz="914400" rtl="0" eaLnBrk="1" latinLnBrk="0" hangingPunct="1">
      <a:defRPr kern="1200">
        <a:solidFill>
          <a:schemeClr val="tx1"/>
        </a:solidFill>
        <a:latin typeface="Arial Black" pitchFamily="34" charset="0"/>
        <a:ea typeface="+mn-ea"/>
        <a:cs typeface="+mn-cs"/>
      </a:defRPr>
    </a:lvl6pPr>
    <a:lvl7pPr marL="2743200" algn="l" defTabSz="914400" rtl="0" eaLnBrk="1" latinLnBrk="0" hangingPunct="1">
      <a:defRPr kern="1200">
        <a:solidFill>
          <a:schemeClr val="tx1"/>
        </a:solidFill>
        <a:latin typeface="Arial Black" pitchFamily="34" charset="0"/>
        <a:ea typeface="+mn-ea"/>
        <a:cs typeface="+mn-cs"/>
      </a:defRPr>
    </a:lvl7pPr>
    <a:lvl8pPr marL="3200400" algn="l" defTabSz="914400" rtl="0" eaLnBrk="1" latinLnBrk="0" hangingPunct="1">
      <a:defRPr kern="1200">
        <a:solidFill>
          <a:schemeClr val="tx1"/>
        </a:solidFill>
        <a:latin typeface="Arial Black" pitchFamily="34" charset="0"/>
        <a:ea typeface="+mn-ea"/>
        <a:cs typeface="+mn-cs"/>
      </a:defRPr>
    </a:lvl8pPr>
    <a:lvl9pPr marL="3657600" algn="l" defTabSz="914400" rtl="0" eaLnBrk="1" latinLnBrk="0" hangingPunct="1">
      <a:defRPr kern="1200">
        <a:solidFill>
          <a:schemeClr val="tx1"/>
        </a:solidFill>
        <a:latin typeface="Arial Blac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49" autoAdjust="0"/>
    <p:restoredTop sz="87480" autoAdjust="0"/>
  </p:normalViewPr>
  <p:slideViewPr>
    <p:cSldViewPr>
      <p:cViewPr varScale="1">
        <p:scale>
          <a:sx n="52" d="100"/>
          <a:sy n="52" d="100"/>
        </p:scale>
        <p:origin x="126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9202" name="Rectangle 2"/>
          <p:cNvSpPr>
            <a:spLocks noGrp="1" noChangeArrowheads="1"/>
          </p:cNvSpPr>
          <p:nvPr>
            <p:ph type="hdr" sz="quarter"/>
          </p:nvPr>
        </p:nvSpPr>
        <p:spPr bwMode="auto">
          <a:xfrm>
            <a:off x="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179203" name="Rectangle 3"/>
          <p:cNvSpPr>
            <a:spLocks noGrp="1" noChangeArrowheads="1"/>
          </p:cNvSpPr>
          <p:nvPr>
            <p:ph type="dt" sz="quarter" idx="1"/>
          </p:nvPr>
        </p:nvSpPr>
        <p:spPr bwMode="auto">
          <a:xfrm>
            <a:off x="3884613"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fld id="{2F2E8E35-919F-43C6-BF20-53993364189B}" type="datetimeFigureOut">
              <a:rPr lang="en-US"/>
              <a:pPr/>
              <a:t>3/15/2025</a:t>
            </a:fld>
            <a:endParaRPr lang="en-US"/>
          </a:p>
        </p:txBody>
      </p:sp>
      <p:sp>
        <p:nvSpPr>
          <p:cNvPr id="179204" name="Rectangle 4"/>
          <p:cNvSpPr>
            <a:spLocks noGrp="1" noChangeArrowheads="1"/>
          </p:cNvSpPr>
          <p:nvPr>
            <p:ph type="ftr" sz="quarter" idx="2"/>
          </p:nvPr>
        </p:nvSpPr>
        <p:spPr bwMode="auto">
          <a:xfrm>
            <a:off x="0" y="9223375"/>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179205" name="Rectangle 5"/>
          <p:cNvSpPr>
            <a:spLocks noGrp="1" noChangeArrowheads="1"/>
          </p:cNvSpPr>
          <p:nvPr>
            <p:ph type="sldNum" sz="quarter" idx="3"/>
          </p:nvPr>
        </p:nvSpPr>
        <p:spPr bwMode="auto">
          <a:xfrm>
            <a:off x="3884613" y="9223375"/>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014D5AC1-8C8A-4D99-929F-F05DB60B6AA6}"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85775"/>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id-ID"/>
          </a:p>
        </p:txBody>
      </p:sp>
      <p:sp>
        <p:nvSpPr>
          <p:cNvPr id="3" name="Date Placeholder 2"/>
          <p:cNvSpPr>
            <a:spLocks noGrp="1"/>
          </p:cNvSpPr>
          <p:nvPr>
            <p:ph type="dt" idx="1"/>
          </p:nvPr>
        </p:nvSpPr>
        <p:spPr>
          <a:xfrm>
            <a:off x="3884613" y="0"/>
            <a:ext cx="2971800" cy="485775"/>
          </a:xfrm>
          <a:prstGeom prst="rect">
            <a:avLst/>
          </a:prstGeom>
        </p:spPr>
        <p:txBody>
          <a:bodyPr vert="horz" lIns="91440" tIns="45720" rIns="91440" bIns="45720" rtlCol="0"/>
          <a:lstStyle>
            <a:lvl1pPr algn="r">
              <a:defRPr sz="1200"/>
            </a:lvl1pPr>
          </a:lstStyle>
          <a:p>
            <a:pPr>
              <a:defRPr/>
            </a:pPr>
            <a:fld id="{DCBA7342-B024-418F-8829-831165572687}" type="datetimeFigureOut">
              <a:rPr lang="id-ID"/>
              <a:pPr>
                <a:defRPr/>
              </a:pPr>
              <a:t>15/03/2025</a:t>
            </a:fld>
            <a:endParaRPr lang="id-ID"/>
          </a:p>
        </p:txBody>
      </p:sp>
      <p:sp>
        <p:nvSpPr>
          <p:cNvPr id="4" name="Slide Image Placeholder 3"/>
          <p:cNvSpPr>
            <a:spLocks noGrp="1" noRot="1" noChangeAspect="1"/>
          </p:cNvSpPr>
          <p:nvPr>
            <p:ph type="sldImg" idx="2"/>
          </p:nvPr>
        </p:nvSpPr>
        <p:spPr>
          <a:xfrm>
            <a:off x="1001713" y="728663"/>
            <a:ext cx="4854575" cy="3641725"/>
          </a:xfrm>
          <a:prstGeom prst="rect">
            <a:avLst/>
          </a:prstGeom>
          <a:noFill/>
          <a:ln w="12700">
            <a:solidFill>
              <a:prstClr val="black"/>
            </a:solidFill>
          </a:ln>
        </p:spPr>
        <p:txBody>
          <a:bodyPr vert="horz" lIns="91440" tIns="45720" rIns="91440" bIns="45720" rtlCol="0" anchor="ctr"/>
          <a:lstStyle/>
          <a:p>
            <a:pPr lvl="0"/>
            <a:endParaRPr lang="id-ID" noProof="0"/>
          </a:p>
        </p:txBody>
      </p:sp>
      <p:sp>
        <p:nvSpPr>
          <p:cNvPr id="5" name="Notes Placeholder 4"/>
          <p:cNvSpPr>
            <a:spLocks noGrp="1"/>
          </p:cNvSpPr>
          <p:nvPr>
            <p:ph type="body" sz="quarter" idx="3"/>
          </p:nvPr>
        </p:nvSpPr>
        <p:spPr>
          <a:xfrm>
            <a:off x="685800" y="4613275"/>
            <a:ext cx="5486400" cy="4368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id-ID" noProof="0"/>
          </a:p>
        </p:txBody>
      </p:sp>
      <p:sp>
        <p:nvSpPr>
          <p:cNvPr id="6" name="Footer Placeholder 5"/>
          <p:cNvSpPr>
            <a:spLocks noGrp="1"/>
          </p:cNvSpPr>
          <p:nvPr>
            <p:ph type="ftr" sz="quarter" idx="4"/>
          </p:nvPr>
        </p:nvSpPr>
        <p:spPr>
          <a:xfrm>
            <a:off x="0" y="9223375"/>
            <a:ext cx="2971800" cy="485775"/>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id-ID"/>
          </a:p>
        </p:txBody>
      </p:sp>
      <p:sp>
        <p:nvSpPr>
          <p:cNvPr id="7" name="Slide Number Placeholder 6"/>
          <p:cNvSpPr>
            <a:spLocks noGrp="1"/>
          </p:cNvSpPr>
          <p:nvPr>
            <p:ph type="sldNum" sz="quarter" idx="5"/>
          </p:nvPr>
        </p:nvSpPr>
        <p:spPr>
          <a:xfrm>
            <a:off x="3884613" y="9223375"/>
            <a:ext cx="2971800" cy="485775"/>
          </a:xfrm>
          <a:prstGeom prst="rect">
            <a:avLst/>
          </a:prstGeom>
        </p:spPr>
        <p:txBody>
          <a:bodyPr vert="horz" lIns="91440" tIns="45720" rIns="91440" bIns="45720" rtlCol="0" anchor="b"/>
          <a:lstStyle>
            <a:lvl1pPr algn="r">
              <a:defRPr sz="1200"/>
            </a:lvl1pPr>
          </a:lstStyle>
          <a:p>
            <a:pPr>
              <a:defRPr/>
            </a:pPr>
            <a:fld id="{C62D8F32-94A7-4F38-B2E5-6A5FDCB2173C}" type="slidenum">
              <a:rPr lang="id-ID"/>
              <a:pPr>
                <a:defRPr/>
              </a:pPr>
              <a:t>‹#›</a:t>
            </a:fld>
            <a:endParaRPr lang="id-ID"/>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5"/>
          </p:nvPr>
        </p:nvSpPr>
        <p:spPr/>
        <p:txBody>
          <a:bodyPr/>
          <a:lstStyle/>
          <a:p>
            <a:pPr>
              <a:defRPr/>
            </a:pPr>
            <a:fld id="{F762D02F-24FE-4EA3-A1E2-CFD178EC2BE0}" type="slidenum">
              <a:rPr lang="id-ID"/>
              <a:pPr>
                <a:defRPr/>
              </a:pPr>
              <a:t>1</a:t>
            </a:fld>
            <a:endParaRPr lang="id-ID"/>
          </a:p>
        </p:txBody>
      </p:sp>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a:p>
        </p:txBody>
      </p:sp>
      <p:sp>
        <p:nvSpPr>
          <p:cNvPr id="31748" name="Slide Number Placeholder 3"/>
          <p:cNvSpPr txBox="1">
            <a:spLocks noGrp="1"/>
          </p:cNvSpPr>
          <p:nvPr/>
        </p:nvSpPr>
        <p:spPr bwMode="auto">
          <a:xfrm>
            <a:off x="3884613" y="9223375"/>
            <a:ext cx="2971800" cy="485775"/>
          </a:xfrm>
          <a:prstGeom prst="rect">
            <a:avLst/>
          </a:prstGeom>
          <a:noFill/>
          <a:ln w="9525">
            <a:noFill/>
            <a:miter lim="800000"/>
            <a:headEnd/>
            <a:tailEnd/>
          </a:ln>
        </p:spPr>
        <p:txBody>
          <a:bodyPr anchor="b"/>
          <a:lstStyle/>
          <a:p>
            <a:pPr algn="r"/>
            <a:fld id="{C0A86882-4CF0-4D92-BBDF-B997920F3C7E}" type="slidenum">
              <a:rPr lang="id-ID" sz="1200"/>
              <a:pPr algn="r"/>
              <a:t>1</a:t>
            </a:fld>
            <a:endParaRPr lang="id-ID"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itlemaster_med"/>
          <p:cNvPicPr>
            <a:picLocks noChangeAspect="1" noChangeArrowheads="1"/>
          </p:cNvPicPr>
          <p:nvPr/>
        </p:nvPicPr>
        <p:blipFill>
          <a:blip r:embed="rId2" cstate="print"/>
          <a:srcRect/>
          <a:stretch>
            <a:fillRect/>
          </a:stretch>
        </p:blipFill>
        <p:spPr bwMode="ltGray">
          <a:xfrm>
            <a:off x="0" y="0"/>
            <a:ext cx="9144000" cy="6862763"/>
          </a:xfrm>
          <a:prstGeom prst="rect">
            <a:avLst/>
          </a:prstGeom>
          <a:noFill/>
          <a:ln w="9525">
            <a:noFill/>
            <a:miter lim="800000"/>
            <a:headEnd/>
            <a:tailEnd/>
          </a:ln>
        </p:spPr>
      </p:pic>
      <p:sp>
        <p:nvSpPr>
          <p:cNvPr id="38918" name="Rectangle 6"/>
          <p:cNvSpPr>
            <a:spLocks noGrp="1" noChangeArrowheads="1"/>
          </p:cNvSpPr>
          <p:nvPr>
            <p:ph type="subTitle" sz="quarter" idx="1"/>
          </p:nvPr>
        </p:nvSpPr>
        <p:spPr>
          <a:xfrm>
            <a:off x="2362200" y="3429000"/>
            <a:ext cx="6400800" cy="1447800"/>
          </a:xfrm>
          <a:solidFill>
            <a:schemeClr val="bg1">
              <a:alpha val="50000"/>
            </a:schemeClr>
          </a:solidFill>
          <a:ln w="76200">
            <a:solidFill>
              <a:schemeClr val="tx1"/>
            </a:solidFill>
          </a:ln>
        </p:spPr>
        <p:txBody>
          <a:bodyPr anchor="ctr"/>
          <a:lstStyle>
            <a:lvl1pPr marL="0" indent="0" algn="ctr">
              <a:buFont typeface="Wingdings" pitchFamily="2" charset="2"/>
              <a:buNone/>
              <a:defRPr/>
            </a:lvl1pPr>
          </a:lstStyle>
          <a:p>
            <a:r>
              <a:rPr lang="en-US"/>
              <a:t>Click to edit Master subtitle style</a:t>
            </a:r>
          </a:p>
        </p:txBody>
      </p:sp>
      <p:sp>
        <p:nvSpPr>
          <p:cNvPr id="38919" name="Rectangle 7"/>
          <p:cNvSpPr>
            <a:spLocks noGrp="1" noChangeArrowheads="1"/>
          </p:cNvSpPr>
          <p:nvPr>
            <p:ph type="ctrTitle" sz="quarter"/>
          </p:nvPr>
        </p:nvSpPr>
        <p:spPr>
          <a:xfrm>
            <a:off x="838200" y="1371600"/>
            <a:ext cx="7620000" cy="2057400"/>
          </a:xfrm>
          <a:solidFill>
            <a:schemeClr val="bg1">
              <a:alpha val="50000"/>
            </a:schemeClr>
          </a:solidFill>
          <a:ln w="76200">
            <a:solidFill>
              <a:schemeClr val="tx1"/>
            </a:solidFill>
          </a:ln>
        </p:spPr>
        <p:txBody>
          <a:bodyPr/>
          <a:lstStyle>
            <a:lvl1pPr algn="ctr">
              <a:defRPr sz="5400">
                <a:solidFill>
                  <a:schemeClr val="tx1"/>
                </a:solidFill>
              </a:defRPr>
            </a:lvl1pPr>
          </a:lstStyle>
          <a:p>
            <a:r>
              <a:rPr lang="en-US"/>
              <a:t>Click to edit Master title style</a:t>
            </a:r>
          </a:p>
        </p:txBody>
      </p:sp>
      <p:sp>
        <p:nvSpPr>
          <p:cNvPr id="5" name="Rectangle 3"/>
          <p:cNvSpPr>
            <a:spLocks noGrp="1" noChangeArrowheads="1"/>
          </p:cNvSpPr>
          <p:nvPr>
            <p:ph type="dt" sz="half" idx="10"/>
          </p:nvPr>
        </p:nvSpPr>
        <p:spPr>
          <a:xfrm>
            <a:off x="304800" y="6248400"/>
            <a:ext cx="1905000" cy="457200"/>
          </a:xfrm>
        </p:spPr>
        <p:txBody>
          <a:bodyPr/>
          <a:lstStyle>
            <a:lvl1pPr>
              <a:defRPr/>
            </a:lvl1pPr>
          </a:lstStyle>
          <a:p>
            <a:fld id="{A6267ABE-A48C-4392-904D-BEE4BE344A2A}" type="datetimeFigureOut">
              <a:rPr lang="en-US"/>
              <a:pPr/>
              <a:t>3/15/2025</a:t>
            </a:fld>
            <a:endParaRPr lang="en-US"/>
          </a:p>
        </p:txBody>
      </p:sp>
      <p:sp>
        <p:nvSpPr>
          <p:cNvPr id="6" name="Rectangle 4"/>
          <p:cNvSpPr>
            <a:spLocks noGrp="1" noChangeArrowheads="1"/>
          </p:cNvSpPr>
          <p:nvPr>
            <p:ph type="ftr" sz="quarter" idx="11"/>
          </p:nvPr>
        </p:nvSpPr>
        <p:spPr/>
        <p:txBody>
          <a:bodyPr/>
          <a:lstStyle>
            <a:lvl1pPr>
              <a:defRPr/>
            </a:lvl1pPr>
          </a:lstStyle>
          <a:p>
            <a:endParaRPr lang="en-US"/>
          </a:p>
        </p:txBody>
      </p:sp>
      <p:sp>
        <p:nvSpPr>
          <p:cNvPr id="7" name="Rectangle 5"/>
          <p:cNvSpPr>
            <a:spLocks noGrp="1" noChangeArrowheads="1"/>
          </p:cNvSpPr>
          <p:nvPr>
            <p:ph type="sldNum" sz="quarter" idx="12"/>
          </p:nvPr>
        </p:nvSpPr>
        <p:spPr>
          <a:xfrm>
            <a:off x="7010400" y="6248400"/>
            <a:ext cx="1905000" cy="457200"/>
          </a:xfrm>
        </p:spPr>
        <p:txBody>
          <a:bodyPr/>
          <a:lstStyle>
            <a:lvl1pPr>
              <a:defRPr/>
            </a:lvl1pPr>
          </a:lstStyle>
          <a:p>
            <a:pPr>
              <a:defRPr/>
            </a:pPr>
            <a:fld id="{922E0073-023F-4940-B295-191623F330E0}"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fld id="{6A4D7E81-DA7F-443A-9885-F77632736562}" type="datetimeFigureOut">
              <a:rPr lang="en-US"/>
              <a:pPr/>
              <a:t>3/15/2025</a:t>
            </a:fld>
            <a:endParaRPr lang="en-US"/>
          </a:p>
        </p:txBody>
      </p:sp>
      <p:sp>
        <p:nvSpPr>
          <p:cNvPr id="5" name="Rectangle 8"/>
          <p:cNvSpPr>
            <a:spLocks noGrp="1" noChangeArrowheads="1"/>
          </p:cNvSpPr>
          <p:nvPr>
            <p:ph type="ftr" sz="quarter" idx="11"/>
          </p:nvPr>
        </p:nvSpPr>
        <p:spPr>
          <a:ln/>
        </p:spPr>
        <p:txBody>
          <a:bodyPr/>
          <a:lstStyle>
            <a:lvl1pPr>
              <a:defRPr/>
            </a:lvl1pPr>
          </a:lstStyle>
          <a:p>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1695BCBC-6105-41CD-A8CC-72789B0B5D56}"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fld id="{F5523089-5971-4F7C-B5FD-3F92E171DDC7}" type="datetimeFigureOut">
              <a:rPr lang="en-US"/>
              <a:pPr/>
              <a:t>3/15/2025</a:t>
            </a:fld>
            <a:endParaRPr lang="en-US"/>
          </a:p>
        </p:txBody>
      </p:sp>
      <p:sp>
        <p:nvSpPr>
          <p:cNvPr id="5" name="Rectangle 8"/>
          <p:cNvSpPr>
            <a:spLocks noGrp="1" noChangeArrowheads="1"/>
          </p:cNvSpPr>
          <p:nvPr>
            <p:ph type="ftr" sz="quarter" idx="11"/>
          </p:nvPr>
        </p:nvSpPr>
        <p:spPr>
          <a:ln/>
        </p:spPr>
        <p:txBody>
          <a:bodyPr/>
          <a:lstStyle>
            <a:lvl1pPr>
              <a:defRPr/>
            </a:lvl1pPr>
          </a:lstStyle>
          <a:p>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66F1E56C-D0B4-4A37-90DA-0F4611024F16}"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38400" y="1600200"/>
            <a:ext cx="3124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15000" y="1600200"/>
            <a:ext cx="3124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fld id="{ED116F5D-17D2-45C1-AFC1-F4FB3D8D558A}" type="datetimeFigureOut">
              <a:rPr lang="en-US"/>
              <a:pPr/>
              <a:t>3/15/2025</a:t>
            </a:fld>
            <a:endParaRPr lang="en-US"/>
          </a:p>
        </p:txBody>
      </p:sp>
      <p:sp>
        <p:nvSpPr>
          <p:cNvPr id="6" name="Rectangle 8"/>
          <p:cNvSpPr>
            <a:spLocks noGrp="1" noChangeArrowheads="1"/>
          </p:cNvSpPr>
          <p:nvPr>
            <p:ph type="ftr" sz="quarter" idx="11"/>
          </p:nvPr>
        </p:nvSpPr>
        <p:spPr>
          <a:ln/>
        </p:spPr>
        <p:txBody>
          <a:bodyPr/>
          <a:lstStyle>
            <a:lvl1pPr>
              <a:defRPr/>
            </a:lvl1pPr>
          </a:lstStyle>
          <a:p>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D2658362-2BFA-4223-9AD2-CA1EC1B7A0B0}"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dt" sz="half" idx="10"/>
          </p:nvPr>
        </p:nvSpPr>
        <p:spPr>
          <a:ln/>
        </p:spPr>
        <p:txBody>
          <a:bodyPr/>
          <a:lstStyle>
            <a:lvl1pPr>
              <a:defRPr/>
            </a:lvl1pPr>
          </a:lstStyle>
          <a:p>
            <a:fld id="{EACBA9BD-8000-4932-B36C-54EA9AD59C9A}" type="datetimeFigureOut">
              <a:rPr lang="en-US"/>
              <a:pPr/>
              <a:t>3/15/2025</a:t>
            </a:fld>
            <a:endParaRPr lang="en-US"/>
          </a:p>
        </p:txBody>
      </p:sp>
      <p:sp>
        <p:nvSpPr>
          <p:cNvPr id="8" name="Rectangle 8"/>
          <p:cNvSpPr>
            <a:spLocks noGrp="1" noChangeArrowheads="1"/>
          </p:cNvSpPr>
          <p:nvPr>
            <p:ph type="ftr" sz="quarter" idx="11"/>
          </p:nvPr>
        </p:nvSpPr>
        <p:spPr>
          <a:ln/>
        </p:spPr>
        <p:txBody>
          <a:bodyPr/>
          <a:lstStyle>
            <a:lvl1pPr>
              <a:defRPr/>
            </a:lvl1pPr>
          </a:lstStyle>
          <a:p>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3E7B23F1-B765-47EB-9530-C2B63FC5B152}"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dt" sz="half" idx="10"/>
          </p:nvPr>
        </p:nvSpPr>
        <p:spPr>
          <a:ln/>
        </p:spPr>
        <p:txBody>
          <a:bodyPr/>
          <a:lstStyle>
            <a:lvl1pPr>
              <a:defRPr/>
            </a:lvl1pPr>
          </a:lstStyle>
          <a:p>
            <a:fld id="{A0AAD26E-006B-4739-90AD-CEB0096DF89C}" type="datetimeFigureOut">
              <a:rPr lang="en-US"/>
              <a:pPr/>
              <a:t>3/15/2025</a:t>
            </a:fld>
            <a:endParaRPr lang="en-US"/>
          </a:p>
        </p:txBody>
      </p:sp>
      <p:sp>
        <p:nvSpPr>
          <p:cNvPr id="4" name="Rectangle 8"/>
          <p:cNvSpPr>
            <a:spLocks noGrp="1" noChangeArrowheads="1"/>
          </p:cNvSpPr>
          <p:nvPr>
            <p:ph type="ftr" sz="quarter" idx="11"/>
          </p:nvPr>
        </p:nvSpPr>
        <p:spPr>
          <a:ln/>
        </p:spPr>
        <p:txBody>
          <a:bodyPr/>
          <a:lstStyle>
            <a:lvl1pPr>
              <a:defRPr/>
            </a:lvl1pPr>
          </a:lstStyle>
          <a:p>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425F3E80-A101-42A5-A599-5983C39ACBAD}"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fld id="{48B6FEEF-9454-464C-9AE4-C073BC64587D}" type="datetimeFigureOut">
              <a:rPr lang="en-US"/>
              <a:pPr/>
              <a:t>3/15/2025</a:t>
            </a:fld>
            <a:endParaRPr lang="en-US"/>
          </a:p>
        </p:txBody>
      </p:sp>
      <p:sp>
        <p:nvSpPr>
          <p:cNvPr id="3" name="Rectangle 8"/>
          <p:cNvSpPr>
            <a:spLocks noGrp="1" noChangeArrowheads="1"/>
          </p:cNvSpPr>
          <p:nvPr>
            <p:ph type="ftr" sz="quarter" idx="11"/>
          </p:nvPr>
        </p:nvSpPr>
        <p:spPr>
          <a:ln/>
        </p:spPr>
        <p:txBody>
          <a:bodyPr/>
          <a:lstStyle>
            <a:lvl1pPr>
              <a:defRPr/>
            </a:lvl1pPr>
          </a:lstStyle>
          <a:p>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70DBEE5A-9AFB-48A8-8C6D-6EA3721409FB}"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fld id="{80588D91-FA23-4131-A587-E4764F3D1A7A}" type="datetimeFigureOut">
              <a:rPr lang="en-US"/>
              <a:pPr/>
              <a:t>3/15/2025</a:t>
            </a:fld>
            <a:endParaRPr lang="en-US"/>
          </a:p>
        </p:txBody>
      </p:sp>
      <p:sp>
        <p:nvSpPr>
          <p:cNvPr id="6" name="Rectangle 8"/>
          <p:cNvSpPr>
            <a:spLocks noGrp="1" noChangeArrowheads="1"/>
          </p:cNvSpPr>
          <p:nvPr>
            <p:ph type="ftr" sz="quarter" idx="11"/>
          </p:nvPr>
        </p:nvSpPr>
        <p:spPr>
          <a:ln/>
        </p:spPr>
        <p:txBody>
          <a:bodyPr/>
          <a:lstStyle>
            <a:lvl1pPr>
              <a:defRPr/>
            </a:lvl1pPr>
          </a:lstStyle>
          <a:p>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BE097BA5-3AFF-4C06-A017-1DBB57672642}"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fld id="{A42E6B99-63DA-4263-B77A-B28B95A0D7E2}" type="datetimeFigureOut">
              <a:rPr lang="en-US"/>
              <a:pPr/>
              <a:t>3/15/2025</a:t>
            </a:fld>
            <a:endParaRPr lang="en-US"/>
          </a:p>
        </p:txBody>
      </p:sp>
      <p:sp>
        <p:nvSpPr>
          <p:cNvPr id="6" name="Rectangle 8"/>
          <p:cNvSpPr>
            <a:spLocks noGrp="1" noChangeArrowheads="1"/>
          </p:cNvSpPr>
          <p:nvPr>
            <p:ph type="ftr" sz="quarter" idx="11"/>
          </p:nvPr>
        </p:nvSpPr>
        <p:spPr>
          <a:ln/>
        </p:spPr>
        <p:txBody>
          <a:bodyPr/>
          <a:lstStyle>
            <a:lvl1pPr>
              <a:defRPr/>
            </a:lvl1pPr>
          </a:lstStyle>
          <a:p>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6B8246BE-2CC8-44BC-98E8-A63B218F201C}"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fld id="{85D136AA-AF43-444A-A442-74E805644312}" type="datetimeFigureOut">
              <a:rPr lang="en-US"/>
              <a:pPr/>
              <a:t>3/15/2025</a:t>
            </a:fld>
            <a:endParaRPr lang="en-US"/>
          </a:p>
        </p:txBody>
      </p:sp>
      <p:sp>
        <p:nvSpPr>
          <p:cNvPr id="5" name="Rectangle 8"/>
          <p:cNvSpPr>
            <a:spLocks noGrp="1" noChangeArrowheads="1"/>
          </p:cNvSpPr>
          <p:nvPr>
            <p:ph type="ftr" sz="quarter" idx="11"/>
          </p:nvPr>
        </p:nvSpPr>
        <p:spPr>
          <a:ln/>
        </p:spPr>
        <p:txBody>
          <a:bodyPr/>
          <a:lstStyle>
            <a:lvl1pPr>
              <a:defRPr/>
            </a:lvl1pPr>
          </a:lstStyle>
          <a:p>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72163244-B1AB-46A0-BEC7-78ADBF8F220C}"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39000" y="228600"/>
            <a:ext cx="1600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38400" y="228600"/>
            <a:ext cx="46482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fld id="{4B7034EA-E901-4B1B-B702-4B856ADD2B48}" type="datetimeFigureOut">
              <a:rPr lang="en-US"/>
              <a:pPr/>
              <a:t>3/15/2025</a:t>
            </a:fld>
            <a:endParaRPr lang="en-US"/>
          </a:p>
        </p:txBody>
      </p:sp>
      <p:sp>
        <p:nvSpPr>
          <p:cNvPr id="5" name="Rectangle 8"/>
          <p:cNvSpPr>
            <a:spLocks noGrp="1" noChangeArrowheads="1"/>
          </p:cNvSpPr>
          <p:nvPr>
            <p:ph type="ftr" sz="quarter" idx="11"/>
          </p:nvPr>
        </p:nvSpPr>
        <p:spPr>
          <a:ln/>
        </p:spPr>
        <p:txBody>
          <a:bodyPr/>
          <a:lstStyle>
            <a:lvl1pPr>
              <a:defRPr/>
            </a:lvl1pPr>
          </a:lstStyle>
          <a:p>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803FAFE8-1AB8-4B33-B61A-54544380288F}"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2667000" cy="6858000"/>
            <a:chOff x="0" y="0"/>
            <a:chExt cx="1680" cy="4320"/>
          </a:xfrm>
        </p:grpSpPr>
        <p:sp>
          <p:nvSpPr>
            <p:cNvPr id="37891" name="Rectangle 3"/>
            <p:cNvSpPr>
              <a:spLocks noChangeArrowheads="1"/>
            </p:cNvSpPr>
            <p:nvPr/>
          </p:nvSpPr>
          <p:spPr bwMode="hidden">
            <a:xfrm>
              <a:off x="1248" y="0"/>
              <a:ext cx="432" cy="4320"/>
            </a:xfrm>
            <a:prstGeom prst="rect">
              <a:avLst/>
            </a:prstGeom>
            <a:gradFill rotWithShape="0">
              <a:gsLst>
                <a:gs pos="0">
                  <a:schemeClr val="bg1">
                    <a:gamma/>
                    <a:shade val="45490"/>
                    <a:invGamma/>
                  </a:schemeClr>
                </a:gs>
                <a:gs pos="100000">
                  <a:schemeClr val="bg1"/>
                </a:gs>
              </a:gsLst>
              <a:lin ang="0" scaled="1"/>
            </a:gradFill>
            <a:ln w="9525">
              <a:noFill/>
              <a:miter lim="800000"/>
              <a:headEnd/>
              <a:tailEnd/>
            </a:ln>
            <a:effectLst/>
          </p:spPr>
          <p:txBody>
            <a:bodyPr wrap="none" anchor="ctr"/>
            <a:lstStyle/>
            <a:p>
              <a:pPr algn="ctr" eaLnBrk="1" hangingPunct="1">
                <a:defRPr/>
              </a:pPr>
              <a:endParaRPr lang="en-US">
                <a:latin typeface="Arial" charset="0"/>
              </a:endParaRPr>
            </a:p>
          </p:txBody>
        </p:sp>
        <p:pic>
          <p:nvPicPr>
            <p:cNvPr id="1033" name="Picture 4" descr="slidemaster_med3"/>
            <p:cNvPicPr>
              <a:picLocks noChangeAspect="1" noChangeArrowheads="1"/>
            </p:cNvPicPr>
            <p:nvPr/>
          </p:nvPicPr>
          <p:blipFill>
            <a:blip r:embed="rId13" cstate="print"/>
            <a:srcRect/>
            <a:stretch>
              <a:fillRect/>
            </a:stretch>
          </p:blipFill>
          <p:spPr bwMode="ltGray">
            <a:xfrm>
              <a:off x="0" y="0"/>
              <a:ext cx="1348" cy="4320"/>
            </a:xfrm>
            <a:prstGeom prst="rect">
              <a:avLst/>
            </a:prstGeom>
            <a:noFill/>
            <a:ln w="9525">
              <a:noFill/>
              <a:miter lim="800000"/>
              <a:headEnd/>
              <a:tailEnd/>
            </a:ln>
          </p:spPr>
        </p:pic>
      </p:grpSp>
      <p:sp>
        <p:nvSpPr>
          <p:cNvPr id="37893" name="Rectangle 5"/>
          <p:cNvSpPr>
            <a:spLocks noGrp="1" noChangeArrowheads="1"/>
          </p:cNvSpPr>
          <p:nvPr>
            <p:ph type="title"/>
          </p:nvPr>
        </p:nvSpPr>
        <p:spPr bwMode="auto">
          <a:xfrm>
            <a:off x="2438400" y="228600"/>
            <a:ext cx="6400800" cy="121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7894" name="Rectangle 6"/>
          <p:cNvSpPr>
            <a:spLocks noGrp="1" noChangeArrowheads="1"/>
          </p:cNvSpPr>
          <p:nvPr>
            <p:ph type="body" idx="1"/>
          </p:nvPr>
        </p:nvSpPr>
        <p:spPr bwMode="auto">
          <a:xfrm>
            <a:off x="2438400" y="1600200"/>
            <a:ext cx="64008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895" name="Rectangle 7"/>
          <p:cNvSpPr>
            <a:spLocks noGrp="1" noChangeArrowheads="1"/>
          </p:cNvSpPr>
          <p:nvPr>
            <p:ph type="dt" sz="half" idx="2"/>
          </p:nvPr>
        </p:nvSpPr>
        <p:spPr bwMode="auto">
          <a:xfrm>
            <a:off x="152400" y="6248400"/>
            <a:ext cx="19018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C0C0C0"/>
                  </a:outerShdw>
                </a:effectLst>
                <a:latin typeface="Arial" charset="0"/>
              </a:defRPr>
            </a:lvl1pPr>
          </a:lstStyle>
          <a:p>
            <a:fld id="{D2CEEB5F-6C10-4156-BE40-CC3D6B4DF3BC}" type="datetimeFigureOut">
              <a:rPr lang="en-US"/>
              <a:pPr/>
              <a:t>3/15/2025</a:t>
            </a:fld>
            <a:endParaRPr lang="en-US"/>
          </a:p>
        </p:txBody>
      </p:sp>
      <p:sp>
        <p:nvSpPr>
          <p:cNvPr id="37896"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C0C0C0"/>
                  </a:outerShdw>
                </a:effectLst>
                <a:latin typeface="Arial" charset="0"/>
              </a:defRPr>
            </a:lvl1pPr>
          </a:lstStyle>
          <a:p>
            <a:endParaRPr lang="en-US"/>
          </a:p>
        </p:txBody>
      </p:sp>
      <p:sp>
        <p:nvSpPr>
          <p:cNvPr id="37897" name="Rectangle 9"/>
          <p:cNvSpPr>
            <a:spLocks noGrp="1" noChangeArrowheads="1"/>
          </p:cNvSpPr>
          <p:nvPr>
            <p:ph type="sldNum" sz="quarter" idx="4"/>
          </p:nvPr>
        </p:nvSpPr>
        <p:spPr bwMode="auto">
          <a:xfrm>
            <a:off x="6934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C0C0C0"/>
                  </a:outerShdw>
                </a:effectLst>
                <a:latin typeface="+mn-lt"/>
              </a:defRPr>
            </a:lvl1pPr>
          </a:lstStyle>
          <a:p>
            <a:pPr>
              <a:defRPr/>
            </a:pPr>
            <a:fld id="{AD953D93-AF17-4882-A9D3-3F5AFD29109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174" r:id="rId1"/>
    <p:sldLayoutId id="2147485143" r:id="rId2"/>
    <p:sldLayoutId id="2147485142" r:id="rId3"/>
    <p:sldLayoutId id="2147485141" r:id="rId4"/>
    <p:sldLayoutId id="2147485140" r:id="rId5"/>
    <p:sldLayoutId id="2147485139" r:id="rId6"/>
    <p:sldLayoutId id="2147485138" r:id="rId7"/>
    <p:sldLayoutId id="2147485137" r:id="rId8"/>
    <p:sldLayoutId id="2147485136" r:id="rId9"/>
    <p:sldLayoutId id="2147485135" r:id="rId10"/>
    <p:sldLayoutId id="2147485134" r:id="rId11"/>
  </p:sldLayoutIdLst>
  <p:transition spd="slow"/>
  <p:txStyles>
    <p:titleStyle>
      <a:lvl1pPr algn="l" rtl="0" eaLnBrk="0" fontAlgn="base" hangingPunct="0">
        <a:spcBef>
          <a:spcPct val="0"/>
        </a:spcBef>
        <a:spcAft>
          <a:spcPct val="0"/>
        </a:spcAft>
        <a:defRPr sz="3600">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600">
          <a:solidFill>
            <a:schemeClr val="tx2"/>
          </a:solidFill>
          <a:effectLst>
            <a:outerShdw blurRad="38100" dist="38100" dir="2700000" algn="tl">
              <a:srgbClr val="C0C0C0"/>
            </a:outerShdw>
          </a:effectLst>
          <a:latin typeface="Arial" charset="0"/>
        </a:defRPr>
      </a:lvl2pPr>
      <a:lvl3pPr algn="l" rtl="0" eaLnBrk="0" fontAlgn="base" hangingPunct="0">
        <a:spcBef>
          <a:spcPct val="0"/>
        </a:spcBef>
        <a:spcAft>
          <a:spcPct val="0"/>
        </a:spcAft>
        <a:defRPr sz="3600">
          <a:solidFill>
            <a:schemeClr val="tx2"/>
          </a:solidFill>
          <a:effectLst>
            <a:outerShdw blurRad="38100" dist="38100" dir="2700000" algn="tl">
              <a:srgbClr val="C0C0C0"/>
            </a:outerShdw>
          </a:effectLst>
          <a:latin typeface="Arial" charset="0"/>
        </a:defRPr>
      </a:lvl3pPr>
      <a:lvl4pPr algn="l" rtl="0" eaLnBrk="0" fontAlgn="base" hangingPunct="0">
        <a:spcBef>
          <a:spcPct val="0"/>
        </a:spcBef>
        <a:spcAft>
          <a:spcPct val="0"/>
        </a:spcAft>
        <a:defRPr sz="3600">
          <a:solidFill>
            <a:schemeClr val="tx2"/>
          </a:solidFill>
          <a:effectLst>
            <a:outerShdw blurRad="38100" dist="38100" dir="2700000" algn="tl">
              <a:srgbClr val="C0C0C0"/>
            </a:outerShdw>
          </a:effectLst>
          <a:latin typeface="Arial" charset="0"/>
        </a:defRPr>
      </a:lvl4pPr>
      <a:lvl5pPr algn="l" rtl="0" eaLnBrk="0" fontAlgn="base" hangingPunct="0">
        <a:spcBef>
          <a:spcPct val="0"/>
        </a:spcBef>
        <a:spcAft>
          <a:spcPct val="0"/>
        </a:spcAft>
        <a:defRPr sz="3600">
          <a:solidFill>
            <a:schemeClr val="tx2"/>
          </a:solidFill>
          <a:effectLst>
            <a:outerShdw blurRad="38100" dist="38100" dir="2700000" algn="tl">
              <a:srgbClr val="C0C0C0"/>
            </a:outerShdw>
          </a:effectLst>
          <a:latin typeface="Arial" charset="0"/>
        </a:defRPr>
      </a:lvl5pPr>
      <a:lvl6pPr marL="4572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6pPr>
      <a:lvl7pPr marL="9144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7pPr>
      <a:lvl8pPr marL="13716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8pPr>
      <a:lvl9pPr marL="18288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70000"/>
        <a:buFont typeface="Wingdings" pitchFamily="2" charset="2"/>
        <a:buChar char="l"/>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SzPct val="70000"/>
        <a:buFont typeface="Wingdings" pitchFamily="2" charset="2"/>
        <a:buChar char="l"/>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hyperlink" Target="https://id.wikipedia.org/wiki/Kata"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id.wikipedia.org/wiki/Bahasa_Jepang" TargetMode="External"/><Relationship Id="rId3" Type="http://schemas.openxmlformats.org/officeDocument/2006/relationships/hyperlink" Target="https://id.wikipedia.org/wiki/Bahasa_Sanskerta" TargetMode="External"/><Relationship Id="rId7" Type="http://schemas.openxmlformats.org/officeDocument/2006/relationships/hyperlink" Target="https://id.wikipedia.org/wiki/Bahasa_Belanda" TargetMode="External"/><Relationship Id="rId2" Type="http://schemas.openxmlformats.org/officeDocument/2006/relationships/hyperlink" Target="https://id.wikipedia.org/wiki/Nusantara" TargetMode="External"/><Relationship Id="rId1" Type="http://schemas.openxmlformats.org/officeDocument/2006/relationships/slideLayout" Target="../slideLayouts/slideLayout2.xml"/><Relationship Id="rId6" Type="http://schemas.openxmlformats.org/officeDocument/2006/relationships/hyperlink" Target="https://id.wikipedia.org/wiki/Bahasa_Portugis" TargetMode="External"/><Relationship Id="rId5" Type="http://schemas.openxmlformats.org/officeDocument/2006/relationships/hyperlink" Target="https://id.wikipedia.org/wiki/Bahasa_Arab" TargetMode="External"/><Relationship Id="rId4" Type="http://schemas.openxmlformats.org/officeDocument/2006/relationships/hyperlink" Target="https://id.wikipedia.org/wiki/Bahasa_Tionghoa" TargetMode="External"/><Relationship Id="rId9" Type="http://schemas.openxmlformats.org/officeDocument/2006/relationships/hyperlink" Target="https://id.wikipedia.org/wiki/Bahasa_Inggri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id.wikipedia.org/wiki/Bahasa_Sanskerta" TargetMode="External"/><Relationship Id="rId7" Type="http://schemas.openxmlformats.org/officeDocument/2006/relationships/hyperlink" Target="https://id.wikipedia.org/wiki/Bahasa_Belanda" TargetMode="External"/><Relationship Id="rId2" Type="http://schemas.openxmlformats.org/officeDocument/2006/relationships/hyperlink" Target="https://id.wikipedia.org/wiki/Bahasa_Indonesia" TargetMode="External"/><Relationship Id="rId1" Type="http://schemas.openxmlformats.org/officeDocument/2006/relationships/slideLayout" Target="../slideLayouts/slideLayout2.xml"/><Relationship Id="rId6" Type="http://schemas.openxmlformats.org/officeDocument/2006/relationships/hyperlink" Target="https://id.wikipedia.org/wiki/Bahasa_Portugis" TargetMode="External"/><Relationship Id="rId5" Type="http://schemas.openxmlformats.org/officeDocument/2006/relationships/hyperlink" Target="https://id.wikipedia.org/wiki/Bahasa_Norwegia" TargetMode="External"/><Relationship Id="rId4" Type="http://schemas.openxmlformats.org/officeDocument/2006/relationships/hyperlink" Target="https://id.wikipedia.org/wiki/Bahasa_Arab"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id.wikipedia.org/wiki/Bahasa_Latin"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id.wikipedia.org/wiki/Bahasa_Inggri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id.wikipedia.org/wiki/Bahasa_Jawa"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subTitle" sz="quarter" idx="1"/>
          </p:nvPr>
        </p:nvSpPr>
        <p:spPr>
          <a:xfrm>
            <a:off x="228600" y="304800"/>
            <a:ext cx="8763000" cy="990600"/>
          </a:xfrm>
        </p:spPr>
        <p:txBody>
          <a:bodyPr/>
          <a:lstStyle/>
          <a:p>
            <a:pPr eaLnBrk="1" hangingPunct="1">
              <a:spcBef>
                <a:spcPct val="0"/>
              </a:spcBef>
              <a:defRPr/>
            </a:pPr>
            <a:endParaRPr lang="id-ID" sz="5400" b="1" dirty="0">
              <a:solidFill>
                <a:schemeClr val="hlink"/>
              </a:solidFill>
              <a:latin typeface="Bookman Old Style" pitchFamily="18" charset="0"/>
            </a:endParaRPr>
          </a:p>
          <a:p>
            <a:pPr eaLnBrk="1" hangingPunct="1">
              <a:spcBef>
                <a:spcPct val="0"/>
              </a:spcBef>
              <a:defRPr/>
            </a:pPr>
            <a:endParaRPr lang="id-ID" sz="5400" b="1" dirty="0">
              <a:solidFill>
                <a:schemeClr val="hlink"/>
              </a:solidFill>
              <a:latin typeface="Bookman Old Style" pitchFamily="18" charset="0"/>
            </a:endParaRPr>
          </a:p>
          <a:p>
            <a:pPr eaLnBrk="1" hangingPunct="1">
              <a:spcBef>
                <a:spcPct val="0"/>
              </a:spcBef>
              <a:defRPr/>
            </a:pPr>
            <a:endParaRPr lang="id-ID" sz="5400" b="1" dirty="0">
              <a:solidFill>
                <a:schemeClr val="hlink"/>
              </a:solidFill>
              <a:latin typeface="Bookman Old Style" pitchFamily="18" charset="0"/>
            </a:endParaRPr>
          </a:p>
          <a:p>
            <a:pPr eaLnBrk="1" hangingPunct="1">
              <a:spcBef>
                <a:spcPct val="0"/>
              </a:spcBef>
              <a:defRPr/>
            </a:pPr>
            <a:endParaRPr lang="id-ID" sz="5400" b="1" dirty="0">
              <a:solidFill>
                <a:schemeClr val="hlink"/>
              </a:solidFill>
              <a:latin typeface="Bookman Old Style" pitchFamily="18" charset="0"/>
            </a:endParaRPr>
          </a:p>
          <a:p>
            <a:pPr eaLnBrk="1" hangingPunct="1">
              <a:spcBef>
                <a:spcPct val="0"/>
              </a:spcBef>
              <a:defRPr/>
            </a:pPr>
            <a:endParaRPr lang="id-ID" sz="5400" b="1" dirty="0">
              <a:solidFill>
                <a:schemeClr val="hlink"/>
              </a:solidFill>
              <a:latin typeface="Bookman Old Style" pitchFamily="18" charset="0"/>
            </a:endParaRPr>
          </a:p>
          <a:p>
            <a:pPr eaLnBrk="1" hangingPunct="1">
              <a:spcBef>
                <a:spcPct val="0"/>
              </a:spcBef>
              <a:defRPr/>
            </a:pPr>
            <a:endParaRPr lang="id-ID" sz="5400" b="1" dirty="0">
              <a:solidFill>
                <a:schemeClr val="hlink"/>
              </a:solidFill>
              <a:latin typeface="Bookman Old Style" pitchFamily="18" charset="0"/>
            </a:endParaRPr>
          </a:p>
          <a:p>
            <a:pPr eaLnBrk="1" hangingPunct="1">
              <a:spcBef>
                <a:spcPct val="0"/>
              </a:spcBef>
              <a:defRPr/>
            </a:pPr>
            <a:endParaRPr lang="id-ID" sz="4800" b="1" dirty="0">
              <a:solidFill>
                <a:schemeClr val="hlink"/>
              </a:solidFill>
              <a:latin typeface="Bookman Old Style" pitchFamily="18" charset="0"/>
            </a:endParaRPr>
          </a:p>
          <a:p>
            <a:pPr eaLnBrk="1" hangingPunct="1">
              <a:spcBef>
                <a:spcPct val="0"/>
              </a:spcBef>
              <a:defRPr/>
            </a:pPr>
            <a:r>
              <a:rPr lang="id-ID" sz="4800" b="1" dirty="0">
                <a:latin typeface="Bookman Old Style" pitchFamily="18" charset="0"/>
              </a:rPr>
              <a:t>DIKSI/PILIHAN KATA</a:t>
            </a:r>
          </a:p>
          <a:p>
            <a:pPr eaLnBrk="1" hangingPunct="1">
              <a:spcBef>
                <a:spcPct val="0"/>
              </a:spcBef>
              <a:defRPr/>
            </a:pPr>
            <a:endParaRPr lang="id-ID" sz="5400" b="1" dirty="0">
              <a:solidFill>
                <a:schemeClr val="hlink"/>
              </a:solidFill>
              <a:latin typeface="Bookman Old Style" pitchFamily="18" charset="0"/>
            </a:endParaRPr>
          </a:p>
          <a:p>
            <a:pPr eaLnBrk="1" hangingPunct="1">
              <a:spcBef>
                <a:spcPct val="0"/>
              </a:spcBef>
              <a:defRPr/>
            </a:pPr>
            <a:r>
              <a:rPr lang="en-US" sz="4800" b="1" dirty="0">
                <a:latin typeface="Bookman Old Style" pitchFamily="18" charset="0"/>
              </a:rPr>
              <a:t>MATERI  KULIAH</a:t>
            </a:r>
          </a:p>
          <a:p>
            <a:pPr eaLnBrk="1" hangingPunct="1">
              <a:spcBef>
                <a:spcPct val="0"/>
              </a:spcBef>
              <a:defRPr/>
            </a:pPr>
            <a:r>
              <a:rPr lang="en-US" sz="4800" b="1" dirty="0">
                <a:latin typeface="Bookman Old Style" pitchFamily="18" charset="0"/>
              </a:rPr>
              <a:t>BAHASA INDONESIA</a:t>
            </a:r>
          </a:p>
          <a:p>
            <a:pPr eaLnBrk="1" hangingPunct="1">
              <a:defRPr/>
            </a:pPr>
            <a:endParaRPr lang="en-US" sz="2800" b="1" dirty="0">
              <a:solidFill>
                <a:schemeClr val="hlink"/>
              </a:solidFill>
              <a:latin typeface="Bookman Old Style" pitchFamily="18" charset="0"/>
            </a:endParaRPr>
          </a:p>
          <a:p>
            <a:pPr eaLnBrk="1" hangingPunct="1">
              <a:defRPr/>
            </a:pPr>
            <a:endParaRPr lang="en-US" sz="4000" dirty="0">
              <a:solidFill>
                <a:schemeClr val="hlink"/>
              </a:solidFill>
              <a:latin typeface="Franklin Gothic Heavy" pitchFamily="34" charset="0"/>
            </a:endParaRPr>
          </a:p>
          <a:p>
            <a:pPr eaLnBrk="1" hangingPunct="1">
              <a:defRPr/>
            </a:pPr>
            <a:endParaRPr lang="en-US" sz="4000" dirty="0">
              <a:solidFill>
                <a:schemeClr val="hlink"/>
              </a:solidFill>
              <a:latin typeface="Franklin Gothic Heavy" pitchFamily="34" charset="0"/>
            </a:endParaRPr>
          </a:p>
          <a:p>
            <a:pPr eaLnBrk="1" hangingPunct="1">
              <a:defRPr/>
            </a:pPr>
            <a:endParaRPr lang="en-US" sz="4000" dirty="0">
              <a:solidFill>
                <a:schemeClr val="hlink"/>
              </a:solidFill>
              <a:latin typeface="Franklin Gothic Heavy" pitchFamily="34" charset="0"/>
            </a:endParaRPr>
          </a:p>
          <a:p>
            <a:pPr eaLnBrk="1" hangingPunct="1">
              <a:defRPr/>
            </a:pPr>
            <a:endParaRPr lang="en-US" sz="4000" dirty="0">
              <a:solidFill>
                <a:schemeClr val="hlink"/>
              </a:solidFill>
              <a:latin typeface="Franklin Gothic Heavy" pitchFamily="34" charset="0"/>
            </a:endParaRPr>
          </a:p>
        </p:txBody>
      </p:sp>
      <p:sp>
        <p:nvSpPr>
          <p:cNvPr id="5" name="Rectangle 2"/>
          <p:cNvSpPr>
            <a:spLocks noGrp="1" noChangeArrowheads="1"/>
          </p:cNvSpPr>
          <p:nvPr>
            <p:ph type="ctrTitle" sz="quarter"/>
          </p:nvPr>
        </p:nvSpPr>
        <p:spPr>
          <a:xfrm>
            <a:off x="533400" y="4038600"/>
            <a:ext cx="8077200" cy="762000"/>
          </a:xfrm>
        </p:spPr>
        <p:txBody>
          <a:bodyPr/>
          <a:lstStyle/>
          <a:p>
            <a:pPr eaLnBrk="1" hangingPunct="1">
              <a:spcBef>
                <a:spcPts val="3000"/>
              </a:spcBef>
              <a:defRPr/>
            </a:pPr>
            <a:r>
              <a:rPr lang="en-US" sz="3200" dirty="0" err="1">
                <a:latin typeface="Berlin Sans FB" pitchFamily="34" charset="0"/>
              </a:rPr>
              <a:t>Dosen</a:t>
            </a:r>
            <a:r>
              <a:rPr lang="en-US" sz="3200" dirty="0">
                <a:latin typeface="Berlin Sans FB" pitchFamily="34" charset="0"/>
              </a:rPr>
              <a:t>: Dr. </a:t>
            </a:r>
            <a:r>
              <a:rPr lang="en-US" sz="3200" dirty="0" err="1">
                <a:latin typeface="Berlin Sans FB" pitchFamily="34" charset="0"/>
              </a:rPr>
              <a:t>Sahri</a:t>
            </a:r>
            <a:r>
              <a:rPr lang="en-US" sz="3200" dirty="0">
                <a:latin typeface="Berlin Sans FB" pitchFamily="34" charset="0"/>
              </a:rPr>
              <a:t> Ero</a:t>
            </a:r>
            <a:endParaRPr lang="id-ID" sz="3600" dirty="0">
              <a:latin typeface="Berlin Sans FB" pitchFamily="34" charset="0"/>
            </a:endParaRPr>
          </a:p>
        </p:txBody>
      </p:sp>
      <p:sp>
        <p:nvSpPr>
          <p:cNvPr id="6" name="Rectangle 3"/>
          <p:cNvSpPr txBox="1">
            <a:spLocks noChangeArrowheads="1"/>
          </p:cNvSpPr>
          <p:nvPr/>
        </p:nvSpPr>
        <p:spPr bwMode="auto">
          <a:xfrm>
            <a:off x="0" y="5638800"/>
            <a:ext cx="9144000" cy="914400"/>
          </a:xfrm>
          <a:prstGeom prst="rect">
            <a:avLst/>
          </a:prstGeom>
          <a:noFill/>
          <a:ln w="9525">
            <a:noFill/>
            <a:miter lim="800000"/>
            <a:headEnd/>
            <a:tailEnd/>
          </a:ln>
        </p:spPr>
        <p:txBody>
          <a:bodyPr/>
          <a:lstStyle/>
          <a:p>
            <a:pPr algn="ctr" eaLnBrk="1" hangingPunct="1">
              <a:spcBef>
                <a:spcPts val="0"/>
              </a:spcBef>
              <a:defRPr/>
            </a:pPr>
            <a:r>
              <a:rPr lang="en-US" sz="4400" b="1" kern="0" dirty="0">
                <a:solidFill>
                  <a:schemeClr val="hlink"/>
                </a:solidFill>
                <a:latin typeface="Bookman Old Style" pitchFamily="18" charset="0"/>
              </a:rPr>
              <a:t>UNIVERSITAS JAKARTA</a:t>
            </a:r>
          </a:p>
          <a:p>
            <a:pPr algn="ctr" eaLnBrk="1" hangingPunct="1">
              <a:spcBef>
                <a:spcPct val="20000"/>
              </a:spcBef>
              <a:defRPr/>
            </a:pPr>
            <a:endParaRPr lang="en-US" sz="4000" kern="0" dirty="0">
              <a:solidFill>
                <a:schemeClr val="hlink"/>
              </a:solidFill>
              <a:latin typeface="Franklin Gothic Heavy"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51">
                                            <p:txEl>
                                              <p:pRg st="7" end="7"/>
                                            </p:txEl>
                                          </p:spTgt>
                                        </p:tgtEl>
                                        <p:attrNameLst>
                                          <p:attrName>style.visibility</p:attrName>
                                        </p:attrNameLst>
                                      </p:cBhvr>
                                      <p:to>
                                        <p:strVal val="visible"/>
                                      </p:to>
                                    </p:set>
                                    <p:animEffect transition="in" filter="fade">
                                      <p:cBhvr>
                                        <p:cTn id="7" dur="2000"/>
                                        <p:tgtEl>
                                          <p:spTgt spid="2051">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51">
                                            <p:txEl>
                                              <p:pRg st="9" end="9"/>
                                            </p:txEl>
                                          </p:spTgt>
                                        </p:tgtEl>
                                        <p:attrNameLst>
                                          <p:attrName>style.visibility</p:attrName>
                                        </p:attrNameLst>
                                      </p:cBhvr>
                                      <p:to>
                                        <p:strVal val="visible"/>
                                      </p:to>
                                    </p:set>
                                    <p:animEffect transition="in" filter="fade">
                                      <p:cBhvr>
                                        <p:cTn id="12" dur="2000"/>
                                        <p:tgtEl>
                                          <p:spTgt spid="2051">
                                            <p:txEl>
                                              <p:pRg st="9"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51">
                                            <p:txEl>
                                              <p:pRg st="10" end="10"/>
                                            </p:txEl>
                                          </p:spTgt>
                                        </p:tgtEl>
                                        <p:attrNameLst>
                                          <p:attrName>style.visibility</p:attrName>
                                        </p:attrNameLst>
                                      </p:cBhvr>
                                      <p:to>
                                        <p:strVal val="visible"/>
                                      </p:to>
                                    </p:set>
                                    <p:animEffect transition="in" filter="fade">
                                      <p:cBhvr>
                                        <p:cTn id="17" dur="2000"/>
                                        <p:tgtEl>
                                          <p:spTgt spid="2051">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1+#ppt_w/2"/>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80">
                                          <p:stCondLst>
                                            <p:cond delay="0"/>
                                          </p:stCondLst>
                                        </p:cTn>
                                        <p:tgtEl>
                                          <p:spTgt spid="6"/>
                                        </p:tgtEl>
                                      </p:cBhvr>
                                    </p:animEffect>
                                    <p:anim calcmode="lin" valueType="num">
                                      <p:cBhvr>
                                        <p:cTn id="2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4" dur="26">
                                          <p:stCondLst>
                                            <p:cond delay="650"/>
                                          </p:stCondLst>
                                        </p:cTn>
                                        <p:tgtEl>
                                          <p:spTgt spid="6"/>
                                        </p:tgtEl>
                                      </p:cBhvr>
                                      <p:to x="100000" y="60000"/>
                                    </p:animScale>
                                    <p:animScale>
                                      <p:cBhvr>
                                        <p:cTn id="35" dur="166" decel="50000">
                                          <p:stCondLst>
                                            <p:cond delay="676"/>
                                          </p:stCondLst>
                                        </p:cTn>
                                        <p:tgtEl>
                                          <p:spTgt spid="6"/>
                                        </p:tgtEl>
                                      </p:cBhvr>
                                      <p:to x="100000" y="100000"/>
                                    </p:animScale>
                                    <p:animScale>
                                      <p:cBhvr>
                                        <p:cTn id="36" dur="26">
                                          <p:stCondLst>
                                            <p:cond delay="1312"/>
                                          </p:stCondLst>
                                        </p:cTn>
                                        <p:tgtEl>
                                          <p:spTgt spid="6"/>
                                        </p:tgtEl>
                                      </p:cBhvr>
                                      <p:to x="100000" y="80000"/>
                                    </p:animScale>
                                    <p:animScale>
                                      <p:cBhvr>
                                        <p:cTn id="37" dur="166" decel="50000">
                                          <p:stCondLst>
                                            <p:cond delay="1338"/>
                                          </p:stCondLst>
                                        </p:cTn>
                                        <p:tgtEl>
                                          <p:spTgt spid="6"/>
                                        </p:tgtEl>
                                      </p:cBhvr>
                                      <p:to x="100000" y="100000"/>
                                    </p:animScale>
                                    <p:animScale>
                                      <p:cBhvr>
                                        <p:cTn id="38" dur="26">
                                          <p:stCondLst>
                                            <p:cond delay="1642"/>
                                          </p:stCondLst>
                                        </p:cTn>
                                        <p:tgtEl>
                                          <p:spTgt spid="6"/>
                                        </p:tgtEl>
                                      </p:cBhvr>
                                      <p:to x="100000" y="90000"/>
                                    </p:animScale>
                                    <p:animScale>
                                      <p:cBhvr>
                                        <p:cTn id="39" dur="166" decel="50000">
                                          <p:stCondLst>
                                            <p:cond delay="1668"/>
                                          </p:stCondLst>
                                        </p:cTn>
                                        <p:tgtEl>
                                          <p:spTgt spid="6"/>
                                        </p:tgtEl>
                                      </p:cBhvr>
                                      <p:to x="100000" y="100000"/>
                                    </p:animScale>
                                    <p:animScale>
                                      <p:cBhvr>
                                        <p:cTn id="40" dur="26">
                                          <p:stCondLst>
                                            <p:cond delay="1808"/>
                                          </p:stCondLst>
                                        </p:cTn>
                                        <p:tgtEl>
                                          <p:spTgt spid="6"/>
                                        </p:tgtEl>
                                      </p:cBhvr>
                                      <p:to x="100000" y="95000"/>
                                    </p:animScale>
                                    <p:animScale>
                                      <p:cBhvr>
                                        <p:cTn id="41"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P spid="5"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9AC2B-CE45-CCE1-CA14-D6F98CABD932}"/>
              </a:ext>
            </a:extLst>
          </p:cNvPr>
          <p:cNvSpPr>
            <a:spLocks noGrp="1"/>
          </p:cNvSpPr>
          <p:nvPr>
            <p:ph type="title"/>
          </p:nvPr>
        </p:nvSpPr>
        <p:spPr/>
        <p:txBody>
          <a:bodyPr/>
          <a:lstStyle/>
          <a:p>
            <a:r>
              <a:rPr lang="en-US" sz="4000" dirty="0"/>
              <a:t>KATA</a:t>
            </a:r>
            <a:endParaRPr lang="en-ID" sz="4000" dirty="0"/>
          </a:p>
        </p:txBody>
      </p:sp>
      <p:sp>
        <p:nvSpPr>
          <p:cNvPr id="3" name="Content Placeholder 2">
            <a:extLst>
              <a:ext uri="{FF2B5EF4-FFF2-40B4-BE49-F238E27FC236}">
                <a16:creationId xmlns:a16="http://schemas.microsoft.com/office/drawing/2014/main" id="{EC7D6D03-1B7D-55FC-0717-622000F6BDEA}"/>
              </a:ext>
            </a:extLst>
          </p:cNvPr>
          <p:cNvSpPr>
            <a:spLocks noGrp="1"/>
          </p:cNvSpPr>
          <p:nvPr>
            <p:ph idx="1"/>
          </p:nvPr>
        </p:nvSpPr>
        <p:spPr/>
        <p:txBody>
          <a:bodyPr/>
          <a:lstStyle/>
          <a:p>
            <a:r>
              <a:rPr lang="en-ID" sz="4000" b="0" i="0" dirty="0">
                <a:solidFill>
                  <a:srgbClr val="545D7E"/>
                </a:solidFill>
                <a:effectLst/>
                <a:latin typeface="Comic Sans MS" panose="030F0702030302020204" pitchFamily="66" charset="0"/>
              </a:rPr>
              <a:t>Kata </a:t>
            </a:r>
            <a:r>
              <a:rPr lang="en-ID" sz="4000" b="0" i="0" dirty="0" err="1">
                <a:solidFill>
                  <a:srgbClr val="545D7E"/>
                </a:solidFill>
                <a:effectLst/>
                <a:latin typeface="Comic Sans MS" panose="030F0702030302020204" pitchFamily="66" charset="0"/>
              </a:rPr>
              <a:t>merupakan</a:t>
            </a:r>
            <a:r>
              <a:rPr lang="en-ID" sz="4000" b="0" i="0" dirty="0">
                <a:solidFill>
                  <a:srgbClr val="545D7E"/>
                </a:solidFill>
                <a:effectLst/>
                <a:latin typeface="Comic Sans MS" panose="030F0702030302020204" pitchFamily="66" charset="0"/>
              </a:rPr>
              <a:t> </a:t>
            </a:r>
            <a:r>
              <a:rPr lang="en-ID" sz="4000" b="0" i="0" dirty="0" err="1">
                <a:solidFill>
                  <a:srgbClr val="545D7E"/>
                </a:solidFill>
                <a:effectLst/>
                <a:latin typeface="Comic Sans MS" panose="030F0702030302020204" pitchFamily="66" charset="0"/>
              </a:rPr>
              <a:t>satuan</a:t>
            </a:r>
            <a:r>
              <a:rPr lang="en-ID" sz="4000" b="0" i="0" dirty="0">
                <a:solidFill>
                  <a:srgbClr val="545D7E"/>
                </a:solidFill>
                <a:effectLst/>
                <a:latin typeface="Comic Sans MS" panose="030F0702030302020204" pitchFamily="66" charset="0"/>
              </a:rPr>
              <a:t> </a:t>
            </a:r>
            <a:r>
              <a:rPr lang="en-ID" sz="4000" b="0" i="0" dirty="0" err="1">
                <a:solidFill>
                  <a:srgbClr val="545D7E"/>
                </a:solidFill>
                <a:effectLst/>
                <a:latin typeface="Comic Sans MS" panose="030F0702030302020204" pitchFamily="66" charset="0"/>
              </a:rPr>
              <a:t>bahasa</a:t>
            </a:r>
            <a:r>
              <a:rPr lang="en-ID" sz="4000" b="0" i="0" dirty="0">
                <a:solidFill>
                  <a:srgbClr val="545D7E"/>
                </a:solidFill>
                <a:effectLst/>
                <a:latin typeface="Comic Sans MS" panose="030F0702030302020204" pitchFamily="66" charset="0"/>
              </a:rPr>
              <a:t> yang </a:t>
            </a:r>
            <a:r>
              <a:rPr lang="en-ID" sz="4000" b="0" i="0" dirty="0" err="1">
                <a:solidFill>
                  <a:srgbClr val="545D7E"/>
                </a:solidFill>
                <a:effectLst/>
                <a:latin typeface="Comic Sans MS" panose="030F0702030302020204" pitchFamily="66" charset="0"/>
              </a:rPr>
              <a:t>mengandung</a:t>
            </a:r>
            <a:r>
              <a:rPr lang="en-ID" sz="4000" b="0" i="0" dirty="0">
                <a:solidFill>
                  <a:srgbClr val="545D7E"/>
                </a:solidFill>
                <a:effectLst/>
                <a:latin typeface="Comic Sans MS" panose="030F0702030302020204" pitchFamily="66" charset="0"/>
              </a:rPr>
              <a:t> arti </a:t>
            </a:r>
            <a:r>
              <a:rPr lang="en-ID" sz="4000" b="0" i="0" dirty="0" err="1">
                <a:solidFill>
                  <a:srgbClr val="545D7E"/>
                </a:solidFill>
                <a:effectLst/>
                <a:latin typeface="Comic Sans MS" panose="030F0702030302020204" pitchFamily="66" charset="0"/>
              </a:rPr>
              <a:t>atau</a:t>
            </a:r>
            <a:r>
              <a:rPr lang="en-ID" sz="4000" b="0" i="0" dirty="0">
                <a:solidFill>
                  <a:srgbClr val="545D7E"/>
                </a:solidFill>
                <a:effectLst/>
                <a:latin typeface="Comic Sans MS" panose="030F0702030302020204" pitchFamily="66" charset="0"/>
              </a:rPr>
              <a:t> </a:t>
            </a:r>
            <a:r>
              <a:rPr lang="en-ID" sz="4000" b="0" i="0" dirty="0" err="1">
                <a:solidFill>
                  <a:srgbClr val="545D7E"/>
                </a:solidFill>
                <a:effectLst/>
                <a:latin typeface="Comic Sans MS" panose="030F0702030302020204" pitchFamily="66" charset="0"/>
              </a:rPr>
              <a:t>makna</a:t>
            </a:r>
            <a:r>
              <a:rPr lang="en-ID" sz="4000" b="0" i="0" dirty="0">
                <a:solidFill>
                  <a:srgbClr val="545D7E"/>
                </a:solidFill>
                <a:effectLst/>
                <a:latin typeface="Comic Sans MS" panose="030F0702030302020204" pitchFamily="66" charset="0"/>
              </a:rPr>
              <a:t>, dan </a:t>
            </a:r>
            <a:r>
              <a:rPr lang="en-ID" sz="4000" b="0" i="0" dirty="0" err="1">
                <a:solidFill>
                  <a:srgbClr val="545D7E"/>
                </a:solidFill>
                <a:effectLst/>
                <a:latin typeface="Comic Sans MS" panose="030F0702030302020204" pitchFamily="66" charset="0"/>
              </a:rPr>
              <a:t>dapat</a:t>
            </a:r>
            <a:r>
              <a:rPr lang="en-ID" sz="4000" b="0" i="0" dirty="0">
                <a:solidFill>
                  <a:srgbClr val="545D7E"/>
                </a:solidFill>
                <a:effectLst/>
                <a:latin typeface="Comic Sans MS" panose="030F0702030302020204" pitchFamily="66" charset="0"/>
              </a:rPr>
              <a:t> </a:t>
            </a:r>
            <a:r>
              <a:rPr lang="en-ID" sz="4000" b="0" i="0" dirty="0" err="1">
                <a:solidFill>
                  <a:srgbClr val="545D7E"/>
                </a:solidFill>
                <a:effectLst/>
                <a:latin typeface="Comic Sans MS" panose="030F0702030302020204" pitchFamily="66" charset="0"/>
              </a:rPr>
              <a:t>digunakan</a:t>
            </a:r>
            <a:r>
              <a:rPr lang="en-ID" sz="4000" b="0" i="0" dirty="0">
                <a:solidFill>
                  <a:srgbClr val="545D7E"/>
                </a:solidFill>
                <a:effectLst/>
                <a:latin typeface="Comic Sans MS" panose="030F0702030302020204" pitchFamily="66" charset="0"/>
              </a:rPr>
              <a:t> </a:t>
            </a:r>
            <a:r>
              <a:rPr lang="en-ID" sz="4000" b="0" i="0" dirty="0" err="1">
                <a:solidFill>
                  <a:srgbClr val="545D7E"/>
                </a:solidFill>
                <a:effectLst/>
                <a:latin typeface="Comic Sans MS" panose="030F0702030302020204" pitchFamily="66" charset="0"/>
              </a:rPr>
              <a:t>untuk</a:t>
            </a:r>
            <a:r>
              <a:rPr lang="en-ID" sz="4000" b="0" i="0" dirty="0">
                <a:solidFill>
                  <a:srgbClr val="545D7E"/>
                </a:solidFill>
                <a:effectLst/>
                <a:latin typeface="Comic Sans MS" panose="030F0702030302020204" pitchFamily="66" charset="0"/>
              </a:rPr>
              <a:t> </a:t>
            </a:r>
            <a:r>
              <a:rPr lang="en-ID" sz="4000" b="0" i="0" dirty="0" err="1">
                <a:solidFill>
                  <a:srgbClr val="545D7E"/>
                </a:solidFill>
                <a:effectLst/>
                <a:latin typeface="Comic Sans MS" panose="030F0702030302020204" pitchFamily="66" charset="0"/>
              </a:rPr>
              <a:t>menyampaikan</a:t>
            </a:r>
            <a:r>
              <a:rPr lang="en-ID" sz="4000" b="0" i="0" dirty="0">
                <a:solidFill>
                  <a:srgbClr val="545D7E"/>
                </a:solidFill>
                <a:effectLst/>
                <a:latin typeface="Comic Sans MS" panose="030F0702030302020204" pitchFamily="66" charset="0"/>
              </a:rPr>
              <a:t> ide, </a:t>
            </a:r>
            <a:r>
              <a:rPr lang="en-ID" sz="4000" b="0" i="0" dirty="0" err="1">
                <a:solidFill>
                  <a:srgbClr val="545D7E"/>
                </a:solidFill>
                <a:effectLst/>
                <a:latin typeface="Comic Sans MS" panose="030F0702030302020204" pitchFamily="66" charset="0"/>
              </a:rPr>
              <a:t>pikiran</a:t>
            </a:r>
            <a:r>
              <a:rPr lang="en-ID" sz="4000" b="0" i="0" dirty="0">
                <a:solidFill>
                  <a:srgbClr val="545D7E"/>
                </a:solidFill>
                <a:effectLst/>
                <a:latin typeface="Comic Sans MS" panose="030F0702030302020204" pitchFamily="66" charset="0"/>
              </a:rPr>
              <a:t>, </a:t>
            </a:r>
            <a:r>
              <a:rPr lang="en-ID" sz="4000" b="0" i="0" dirty="0" err="1">
                <a:solidFill>
                  <a:srgbClr val="545D7E"/>
                </a:solidFill>
                <a:effectLst/>
                <a:latin typeface="Comic Sans MS" panose="030F0702030302020204" pitchFamily="66" charset="0"/>
              </a:rPr>
              <a:t>atau</a:t>
            </a:r>
            <a:r>
              <a:rPr lang="en-ID" sz="4000" b="0" i="0" dirty="0">
                <a:solidFill>
                  <a:srgbClr val="545D7E"/>
                </a:solidFill>
                <a:effectLst/>
                <a:latin typeface="Comic Sans MS" panose="030F0702030302020204" pitchFamily="66" charset="0"/>
              </a:rPr>
              <a:t> </a:t>
            </a:r>
            <a:r>
              <a:rPr lang="en-ID" sz="4000" b="0" i="0" dirty="0" err="1">
                <a:solidFill>
                  <a:srgbClr val="545D7E"/>
                </a:solidFill>
                <a:effectLst/>
                <a:latin typeface="Comic Sans MS" panose="030F0702030302020204" pitchFamily="66" charset="0"/>
              </a:rPr>
              <a:t>perasaan</a:t>
            </a:r>
            <a:r>
              <a:rPr lang="en-ID" sz="4000" b="0" i="0" dirty="0">
                <a:solidFill>
                  <a:srgbClr val="545D7E"/>
                </a:solidFill>
                <a:effectLst/>
                <a:latin typeface="Comic Sans MS" panose="030F0702030302020204" pitchFamily="66" charset="0"/>
              </a:rPr>
              <a:t>. </a:t>
            </a:r>
            <a:endParaRPr lang="en-ID" sz="4000" dirty="0">
              <a:latin typeface="Comic Sans MS" panose="030F0702030302020204" pitchFamily="66" charset="0"/>
            </a:endParaRPr>
          </a:p>
        </p:txBody>
      </p:sp>
    </p:spTree>
    <p:extLst>
      <p:ext uri="{BB962C8B-B14F-4D97-AF65-F5344CB8AC3E}">
        <p14:creationId xmlns:p14="http://schemas.microsoft.com/office/powerpoint/2010/main" val="867611854"/>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1DD1-0B35-0682-F6CE-C760BF305B48}"/>
              </a:ext>
            </a:extLst>
          </p:cNvPr>
          <p:cNvSpPr>
            <a:spLocks noGrp="1"/>
          </p:cNvSpPr>
          <p:nvPr>
            <p:ph type="title"/>
          </p:nvPr>
        </p:nvSpPr>
        <p:spPr/>
        <p:txBody>
          <a:bodyPr/>
          <a:lstStyle/>
          <a:p>
            <a:r>
              <a:rPr lang="en-US" dirty="0"/>
              <a:t>FUNGSI</a:t>
            </a:r>
            <a:endParaRPr lang="en-ID" dirty="0"/>
          </a:p>
        </p:txBody>
      </p:sp>
      <p:sp>
        <p:nvSpPr>
          <p:cNvPr id="3" name="Content Placeholder 2">
            <a:extLst>
              <a:ext uri="{FF2B5EF4-FFF2-40B4-BE49-F238E27FC236}">
                <a16:creationId xmlns:a16="http://schemas.microsoft.com/office/drawing/2014/main" id="{A10DC0D3-6073-B5D5-261A-BA4298667689}"/>
              </a:ext>
            </a:extLst>
          </p:cNvPr>
          <p:cNvSpPr>
            <a:spLocks noGrp="1"/>
          </p:cNvSpPr>
          <p:nvPr>
            <p:ph idx="1"/>
          </p:nvPr>
        </p:nvSpPr>
        <p:spPr/>
        <p:txBody>
          <a:bodyPr/>
          <a:lstStyle/>
          <a:p>
            <a:r>
              <a:rPr lang="en-ID" b="0" i="0" dirty="0">
                <a:solidFill>
                  <a:srgbClr val="545D7E"/>
                </a:solidFill>
                <a:effectLst/>
                <a:latin typeface="Google Sans"/>
              </a:rPr>
              <a:t>Kata </a:t>
            </a:r>
            <a:r>
              <a:rPr lang="en-ID" b="0" i="0" dirty="0" err="1">
                <a:solidFill>
                  <a:srgbClr val="545D7E"/>
                </a:solidFill>
                <a:effectLst/>
                <a:latin typeface="Google Sans"/>
              </a:rPr>
              <a:t>berfungsi</a:t>
            </a:r>
            <a:r>
              <a:rPr lang="en-ID" b="0" i="0" dirty="0">
                <a:solidFill>
                  <a:srgbClr val="545D7E"/>
                </a:solidFill>
                <a:effectLst/>
                <a:latin typeface="Google Sans"/>
              </a:rPr>
              <a:t> </a:t>
            </a:r>
            <a:r>
              <a:rPr lang="en-ID" b="0" i="0" dirty="0" err="1">
                <a:solidFill>
                  <a:srgbClr val="545D7E"/>
                </a:solidFill>
                <a:effectLst/>
                <a:latin typeface="Google Sans"/>
              </a:rPr>
              <a:t>sebagai</a:t>
            </a:r>
            <a:r>
              <a:rPr lang="en-ID" b="0" i="0" dirty="0">
                <a:solidFill>
                  <a:srgbClr val="545D7E"/>
                </a:solidFill>
                <a:effectLst/>
                <a:latin typeface="Google Sans"/>
              </a:rPr>
              <a:t> </a:t>
            </a:r>
            <a:r>
              <a:rPr lang="en-ID" b="0" i="0" dirty="0" err="1">
                <a:solidFill>
                  <a:srgbClr val="545D7E"/>
                </a:solidFill>
                <a:effectLst/>
                <a:latin typeface="Google Sans"/>
              </a:rPr>
              <a:t>alat</a:t>
            </a:r>
            <a:r>
              <a:rPr lang="en-ID" b="0" i="0" dirty="0">
                <a:solidFill>
                  <a:srgbClr val="545D7E"/>
                </a:solidFill>
                <a:effectLst/>
                <a:latin typeface="Google Sans"/>
              </a:rPr>
              <a:t> </a:t>
            </a:r>
            <a:r>
              <a:rPr lang="en-ID" b="0" i="0" dirty="0" err="1">
                <a:solidFill>
                  <a:srgbClr val="545D7E"/>
                </a:solidFill>
                <a:effectLst/>
                <a:latin typeface="Google Sans"/>
              </a:rPr>
              <a:t>komunikasi</a:t>
            </a:r>
            <a:r>
              <a:rPr lang="en-ID" b="0" i="0" dirty="0">
                <a:solidFill>
                  <a:srgbClr val="545D7E"/>
                </a:solidFill>
                <a:effectLst/>
                <a:latin typeface="Google Sans"/>
              </a:rPr>
              <a:t>, </a:t>
            </a:r>
            <a:r>
              <a:rPr lang="en-ID" b="0" i="0" dirty="0" err="1">
                <a:solidFill>
                  <a:srgbClr val="545D7E"/>
                </a:solidFill>
                <a:effectLst/>
                <a:latin typeface="Google Sans"/>
              </a:rPr>
              <a:t>baik</a:t>
            </a:r>
            <a:r>
              <a:rPr lang="en-ID" b="0" i="0" dirty="0">
                <a:solidFill>
                  <a:srgbClr val="545D7E"/>
                </a:solidFill>
                <a:effectLst/>
                <a:latin typeface="Google Sans"/>
              </a:rPr>
              <a:t> </a:t>
            </a:r>
            <a:r>
              <a:rPr lang="en-ID" b="0" i="0" dirty="0" err="1">
                <a:solidFill>
                  <a:srgbClr val="545D7E"/>
                </a:solidFill>
                <a:effectLst/>
                <a:latin typeface="Google Sans"/>
              </a:rPr>
              <a:t>lisan</a:t>
            </a:r>
            <a:r>
              <a:rPr lang="en-ID" b="0" i="0" dirty="0">
                <a:solidFill>
                  <a:srgbClr val="545D7E"/>
                </a:solidFill>
                <a:effectLst/>
                <a:latin typeface="Google Sans"/>
              </a:rPr>
              <a:t> </a:t>
            </a:r>
            <a:r>
              <a:rPr lang="en-ID" b="0" i="0" dirty="0" err="1">
                <a:solidFill>
                  <a:srgbClr val="545D7E"/>
                </a:solidFill>
                <a:effectLst/>
                <a:latin typeface="Google Sans"/>
              </a:rPr>
              <a:t>maupun</a:t>
            </a:r>
            <a:r>
              <a:rPr lang="en-ID" b="0" i="0" dirty="0">
                <a:solidFill>
                  <a:srgbClr val="545D7E"/>
                </a:solidFill>
                <a:effectLst/>
                <a:latin typeface="Google Sans"/>
              </a:rPr>
              <a:t> tulisan, dan </a:t>
            </a:r>
            <a:r>
              <a:rPr lang="en-ID" b="0" i="0" dirty="0" err="1">
                <a:solidFill>
                  <a:srgbClr val="545D7E"/>
                </a:solidFill>
                <a:effectLst/>
                <a:latin typeface="Google Sans"/>
              </a:rPr>
              <a:t>dapat</a:t>
            </a:r>
            <a:r>
              <a:rPr lang="en-ID" b="0" i="0" dirty="0">
                <a:solidFill>
                  <a:srgbClr val="545D7E"/>
                </a:solidFill>
                <a:effectLst/>
                <a:latin typeface="Google Sans"/>
              </a:rPr>
              <a:t> </a:t>
            </a:r>
            <a:r>
              <a:rPr lang="en-ID" b="0" i="0" dirty="0" err="1">
                <a:solidFill>
                  <a:srgbClr val="545D7E"/>
                </a:solidFill>
                <a:effectLst/>
                <a:latin typeface="Google Sans"/>
              </a:rPr>
              <a:t>digunakan</a:t>
            </a:r>
            <a:r>
              <a:rPr lang="en-ID" b="0" i="0" dirty="0">
                <a:solidFill>
                  <a:srgbClr val="545D7E"/>
                </a:solidFill>
                <a:effectLst/>
                <a:latin typeface="Google Sans"/>
              </a:rPr>
              <a:t> </a:t>
            </a:r>
            <a:r>
              <a:rPr lang="en-ID" b="0" i="0" dirty="0" err="1">
                <a:solidFill>
                  <a:srgbClr val="545D7E"/>
                </a:solidFill>
                <a:effectLst/>
                <a:latin typeface="Google Sans"/>
              </a:rPr>
              <a:t>untuk</a:t>
            </a:r>
            <a:r>
              <a:rPr lang="en-ID" b="0" i="0" dirty="0">
                <a:solidFill>
                  <a:srgbClr val="545D7E"/>
                </a:solidFill>
                <a:effectLst/>
                <a:latin typeface="Google Sans"/>
              </a:rPr>
              <a:t> </a:t>
            </a:r>
            <a:r>
              <a:rPr lang="en-ID" b="0" i="0" dirty="0" err="1">
                <a:solidFill>
                  <a:srgbClr val="545D7E"/>
                </a:solidFill>
                <a:effectLst/>
                <a:latin typeface="Google Sans"/>
              </a:rPr>
              <a:t>membangun</a:t>
            </a:r>
            <a:r>
              <a:rPr lang="en-ID" b="0" i="0" dirty="0">
                <a:solidFill>
                  <a:srgbClr val="545D7E"/>
                </a:solidFill>
                <a:effectLst/>
                <a:latin typeface="Google Sans"/>
              </a:rPr>
              <a:t> </a:t>
            </a:r>
            <a:r>
              <a:rPr lang="en-ID" b="0" i="0" dirty="0" err="1">
                <a:solidFill>
                  <a:srgbClr val="545D7E"/>
                </a:solidFill>
                <a:effectLst/>
                <a:latin typeface="Google Sans"/>
              </a:rPr>
              <a:t>kalimat</a:t>
            </a:r>
            <a:r>
              <a:rPr lang="en-ID" b="0" i="0" dirty="0">
                <a:solidFill>
                  <a:srgbClr val="545D7E"/>
                </a:solidFill>
                <a:effectLst/>
                <a:latin typeface="Google Sans"/>
              </a:rPr>
              <a:t>, </a:t>
            </a:r>
            <a:r>
              <a:rPr lang="en-ID" b="0" i="0" dirty="0" err="1">
                <a:solidFill>
                  <a:srgbClr val="545D7E"/>
                </a:solidFill>
                <a:effectLst/>
                <a:latin typeface="Google Sans"/>
              </a:rPr>
              <a:t>frasa</a:t>
            </a:r>
            <a:r>
              <a:rPr lang="en-ID" b="0" i="0" dirty="0">
                <a:solidFill>
                  <a:srgbClr val="545D7E"/>
                </a:solidFill>
                <a:effectLst/>
                <a:latin typeface="Google Sans"/>
              </a:rPr>
              <a:t>, dan </a:t>
            </a:r>
            <a:r>
              <a:rPr lang="en-ID" b="0" i="0" dirty="0" err="1">
                <a:solidFill>
                  <a:srgbClr val="545D7E"/>
                </a:solidFill>
                <a:effectLst/>
                <a:latin typeface="Google Sans"/>
              </a:rPr>
              <a:t>klausa</a:t>
            </a:r>
            <a:r>
              <a:rPr lang="en-ID" b="0" i="0" dirty="0">
                <a:solidFill>
                  <a:srgbClr val="545D7E"/>
                </a:solidFill>
                <a:effectLst/>
                <a:latin typeface="Google Sans"/>
              </a:rPr>
              <a:t>. </a:t>
            </a:r>
            <a:endParaRPr lang="en-ID" dirty="0"/>
          </a:p>
        </p:txBody>
      </p:sp>
    </p:spTree>
    <p:extLst>
      <p:ext uri="{BB962C8B-B14F-4D97-AF65-F5344CB8AC3E}">
        <p14:creationId xmlns:p14="http://schemas.microsoft.com/office/powerpoint/2010/main" val="16536458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25B5C-9C6A-076C-1EB8-D7AB83B505C7}"/>
              </a:ext>
            </a:extLst>
          </p:cNvPr>
          <p:cNvSpPr>
            <a:spLocks noGrp="1"/>
          </p:cNvSpPr>
          <p:nvPr>
            <p:ph type="title"/>
          </p:nvPr>
        </p:nvSpPr>
        <p:spPr/>
        <p:txBody>
          <a:bodyPr/>
          <a:lstStyle/>
          <a:p>
            <a:r>
              <a:rPr lang="en-US" dirty="0"/>
              <a:t>Jenis Kata</a:t>
            </a:r>
            <a:endParaRPr lang="en-ID" dirty="0"/>
          </a:p>
        </p:txBody>
      </p:sp>
      <p:sp>
        <p:nvSpPr>
          <p:cNvPr id="3" name="Content Placeholder 2">
            <a:extLst>
              <a:ext uri="{FF2B5EF4-FFF2-40B4-BE49-F238E27FC236}">
                <a16:creationId xmlns:a16="http://schemas.microsoft.com/office/drawing/2014/main" id="{F838BD4F-09E2-780F-A5B2-1531CF7DBBCF}"/>
              </a:ext>
            </a:extLst>
          </p:cNvPr>
          <p:cNvSpPr>
            <a:spLocks noGrp="1"/>
          </p:cNvSpPr>
          <p:nvPr>
            <p:ph idx="1"/>
          </p:nvPr>
        </p:nvSpPr>
        <p:spPr/>
        <p:txBody>
          <a:bodyPr/>
          <a:lstStyle/>
          <a:p>
            <a:r>
              <a:rPr lang="sv-SE" sz="3000" dirty="0">
                <a:solidFill>
                  <a:srgbClr val="001D35"/>
                </a:solidFill>
                <a:effectLst/>
                <a:latin typeface="Google Sans"/>
              </a:rPr>
              <a:t>Ada </a:t>
            </a:r>
            <a:r>
              <a:rPr lang="sv-SE" sz="3000" b="0" i="0" dirty="0">
                <a:solidFill>
                  <a:srgbClr val="001D35"/>
                </a:solidFill>
                <a:effectLst/>
                <a:latin typeface="Google Sans"/>
              </a:rPr>
              <a:t>10 jenis kelas kata dalam bahasa Indonesia beserta contohnya: kata benda (nomina), kata kerja (verba), kata sifat (adjektiva), kata keterangan (adverbia), kata ganti (pronomina), kata bilangan (numeralia), kata depan (preposisi), kata hubung (konjungsi), kata seru (interjeksi), dan kata tanya (interogatif). </a:t>
            </a:r>
            <a:endParaRPr lang="en-ID" sz="3000" dirty="0"/>
          </a:p>
        </p:txBody>
      </p:sp>
    </p:spTree>
    <p:extLst>
      <p:ext uri="{BB962C8B-B14F-4D97-AF65-F5344CB8AC3E}">
        <p14:creationId xmlns:p14="http://schemas.microsoft.com/office/powerpoint/2010/main" val="329564280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53311C-175B-5CFF-F412-F63EB731CC97}"/>
              </a:ext>
            </a:extLst>
          </p:cNvPr>
          <p:cNvSpPr>
            <a:spLocks noGrp="1"/>
          </p:cNvSpPr>
          <p:nvPr>
            <p:ph idx="1"/>
          </p:nvPr>
        </p:nvSpPr>
        <p:spPr>
          <a:xfrm>
            <a:off x="2438400" y="762000"/>
            <a:ext cx="6400800" cy="5334000"/>
          </a:xfrm>
        </p:spPr>
        <p:txBody>
          <a:bodyPr/>
          <a:lstStyle/>
          <a:p>
            <a:pPr algn="l">
              <a:spcBef>
                <a:spcPts val="1500"/>
              </a:spcBef>
              <a:spcAft>
                <a:spcPts val="750"/>
              </a:spcAft>
              <a:buNone/>
            </a:pPr>
            <a:r>
              <a:rPr lang="en-ID" b="0" i="0" dirty="0">
                <a:solidFill>
                  <a:srgbClr val="001D35"/>
                </a:solidFill>
                <a:effectLst/>
                <a:latin typeface="Google Sans"/>
              </a:rPr>
              <a:t>1</a:t>
            </a:r>
            <a:r>
              <a:rPr lang="en-ID" sz="2400" b="0" i="0" dirty="0">
                <a:solidFill>
                  <a:srgbClr val="001D35"/>
                </a:solidFill>
                <a:effectLst/>
                <a:latin typeface="Google Sans"/>
              </a:rPr>
              <a:t>. Kata Benda (Nomina):</a:t>
            </a:r>
          </a:p>
          <a:p>
            <a:pPr algn="l">
              <a:spcBef>
                <a:spcPts val="750"/>
              </a:spcBef>
              <a:spcAft>
                <a:spcPts val="600"/>
              </a:spcAft>
              <a:buFont typeface="Arial" panose="020B0604020202020204" pitchFamily="34" charset="0"/>
              <a:buChar char="•"/>
            </a:pPr>
            <a:r>
              <a:rPr lang="en-ID" sz="2400" b="1" i="0" dirty="0" err="1">
                <a:solidFill>
                  <a:srgbClr val="001D35"/>
                </a:solidFill>
                <a:effectLst/>
                <a:latin typeface="Google Sans"/>
              </a:rPr>
              <a:t>Definisi</a:t>
            </a:r>
            <a:r>
              <a:rPr lang="en-ID" sz="2400" b="1" i="0" dirty="0">
                <a:solidFill>
                  <a:srgbClr val="001D35"/>
                </a:solidFill>
                <a:effectLst/>
                <a:latin typeface="Google Sans"/>
              </a:rPr>
              <a:t>:</a:t>
            </a:r>
            <a:r>
              <a:rPr lang="en-ID" sz="2400" b="0" i="0" dirty="0">
                <a:solidFill>
                  <a:srgbClr val="001D35"/>
                </a:solidFill>
                <a:effectLst/>
                <a:latin typeface="Google Sans"/>
              </a:rPr>
              <a:t> Kata yang </a:t>
            </a:r>
            <a:r>
              <a:rPr lang="en-ID" sz="2400" b="0" i="0" dirty="0" err="1">
                <a:solidFill>
                  <a:srgbClr val="001D35"/>
                </a:solidFill>
                <a:effectLst/>
                <a:latin typeface="Google Sans"/>
              </a:rPr>
              <a:t>menunjuk</a:t>
            </a:r>
            <a:r>
              <a:rPr lang="en-ID" sz="2400" b="0" i="0" dirty="0">
                <a:solidFill>
                  <a:srgbClr val="001D35"/>
                </a:solidFill>
                <a:effectLst/>
                <a:latin typeface="Google Sans"/>
              </a:rPr>
              <a:t> pada nama orang, </a:t>
            </a:r>
            <a:r>
              <a:rPr lang="en-ID" sz="2400" b="0" i="0" dirty="0" err="1">
                <a:solidFill>
                  <a:srgbClr val="001D35"/>
                </a:solidFill>
                <a:effectLst/>
                <a:latin typeface="Google Sans"/>
              </a:rPr>
              <a:t>tempat</a:t>
            </a:r>
            <a:r>
              <a:rPr lang="en-ID" sz="2400" b="0" i="0" dirty="0">
                <a:solidFill>
                  <a:srgbClr val="001D35"/>
                </a:solidFill>
                <a:effectLst/>
                <a:latin typeface="Google Sans"/>
              </a:rPr>
              <a:t>, </a:t>
            </a:r>
            <a:r>
              <a:rPr lang="en-ID" sz="2400" b="0" i="0" dirty="0" err="1">
                <a:solidFill>
                  <a:srgbClr val="001D35"/>
                </a:solidFill>
                <a:effectLst/>
                <a:latin typeface="Google Sans"/>
              </a:rPr>
              <a:t>benda</a:t>
            </a:r>
            <a:r>
              <a:rPr lang="en-ID" sz="2400" b="0" i="0" dirty="0">
                <a:solidFill>
                  <a:srgbClr val="001D35"/>
                </a:solidFill>
                <a:effectLst/>
                <a:latin typeface="Google Sans"/>
              </a:rPr>
              <a:t>, </a:t>
            </a:r>
            <a:r>
              <a:rPr lang="en-ID" sz="2400" b="0" i="0" dirty="0" err="1">
                <a:solidFill>
                  <a:srgbClr val="001D35"/>
                </a:solidFill>
                <a:effectLst/>
                <a:latin typeface="Google Sans"/>
              </a:rPr>
              <a:t>atau</a:t>
            </a:r>
            <a:r>
              <a:rPr lang="en-ID" sz="2400" b="0" i="0" dirty="0">
                <a:solidFill>
                  <a:srgbClr val="001D35"/>
                </a:solidFill>
                <a:effectLst/>
                <a:latin typeface="Google Sans"/>
              </a:rPr>
              <a:t> </a:t>
            </a:r>
            <a:r>
              <a:rPr lang="en-ID" sz="2400" b="0" i="0" dirty="0" err="1">
                <a:solidFill>
                  <a:srgbClr val="001D35"/>
                </a:solidFill>
                <a:effectLst/>
                <a:latin typeface="Google Sans"/>
              </a:rPr>
              <a:t>hal</a:t>
            </a:r>
            <a:r>
              <a:rPr lang="en-ID" sz="2400" b="0" i="0" dirty="0">
                <a:solidFill>
                  <a:srgbClr val="001D35"/>
                </a:solidFill>
                <a:effectLst/>
                <a:latin typeface="Google Sans"/>
              </a:rPr>
              <a:t>.</a:t>
            </a:r>
          </a:p>
          <a:p>
            <a:pPr algn="l" fontAlgn="ctr">
              <a:spcBef>
                <a:spcPts val="750"/>
              </a:spcBef>
              <a:spcAft>
                <a:spcPts val="1500"/>
              </a:spcAft>
              <a:buFont typeface="Arial" panose="020B0604020202020204" pitchFamily="34" charset="0"/>
              <a:buChar char="•"/>
            </a:pPr>
            <a:r>
              <a:rPr lang="en-ID" sz="2400" b="1" i="0" dirty="0" err="1">
                <a:solidFill>
                  <a:srgbClr val="001D35"/>
                </a:solidFill>
                <a:effectLst/>
                <a:latin typeface="Google Sans"/>
              </a:rPr>
              <a:t>Contoh</a:t>
            </a:r>
            <a:r>
              <a:rPr lang="en-ID" sz="2400" b="1" i="0" dirty="0">
                <a:solidFill>
                  <a:srgbClr val="001D35"/>
                </a:solidFill>
                <a:effectLst/>
                <a:latin typeface="Google Sans"/>
              </a:rPr>
              <a:t>:</a:t>
            </a:r>
            <a:r>
              <a:rPr lang="en-ID" sz="2400" b="0" i="0" dirty="0">
                <a:solidFill>
                  <a:srgbClr val="001D35"/>
                </a:solidFill>
                <a:effectLst/>
                <a:latin typeface="Google Sans"/>
              </a:rPr>
              <a:t> </a:t>
            </a:r>
            <a:r>
              <a:rPr lang="en-ID" sz="2400" b="0" i="0" dirty="0" err="1">
                <a:solidFill>
                  <a:srgbClr val="001D35"/>
                </a:solidFill>
                <a:effectLst/>
                <a:latin typeface="Google Sans"/>
              </a:rPr>
              <a:t>buku</a:t>
            </a:r>
            <a:r>
              <a:rPr lang="en-ID" sz="2400" b="0" i="0" dirty="0">
                <a:solidFill>
                  <a:srgbClr val="001D35"/>
                </a:solidFill>
                <a:effectLst/>
                <a:latin typeface="Google Sans"/>
              </a:rPr>
              <a:t>, </a:t>
            </a:r>
            <a:r>
              <a:rPr lang="en-ID" sz="2400" b="0" i="0" dirty="0" err="1">
                <a:solidFill>
                  <a:srgbClr val="001D35"/>
                </a:solidFill>
                <a:effectLst/>
                <a:latin typeface="Google Sans"/>
              </a:rPr>
              <a:t>meja</a:t>
            </a:r>
            <a:r>
              <a:rPr lang="en-ID" sz="2400" b="0" i="0" dirty="0">
                <a:solidFill>
                  <a:srgbClr val="001D35"/>
                </a:solidFill>
                <a:effectLst/>
                <a:latin typeface="Google Sans"/>
              </a:rPr>
              <a:t>, Jakarta, </a:t>
            </a:r>
            <a:r>
              <a:rPr lang="en-ID" sz="2400" b="0" i="0" dirty="0" err="1">
                <a:solidFill>
                  <a:srgbClr val="001D35"/>
                </a:solidFill>
                <a:effectLst/>
                <a:latin typeface="Google Sans"/>
              </a:rPr>
              <a:t>anak</a:t>
            </a:r>
            <a:r>
              <a:rPr lang="en-ID" sz="2400" b="0" i="0" dirty="0">
                <a:solidFill>
                  <a:srgbClr val="001D35"/>
                </a:solidFill>
                <a:effectLst/>
                <a:latin typeface="Google Sans"/>
              </a:rPr>
              <a:t>, </a:t>
            </a:r>
            <a:r>
              <a:rPr lang="en-ID" sz="2400" b="0" i="0" dirty="0" err="1">
                <a:solidFill>
                  <a:srgbClr val="001D35"/>
                </a:solidFill>
                <a:effectLst/>
                <a:latin typeface="Google Sans"/>
              </a:rPr>
              <a:t>rumah</a:t>
            </a:r>
            <a:r>
              <a:rPr lang="en-ID" sz="2400" b="0" i="0" dirty="0">
                <a:solidFill>
                  <a:srgbClr val="001D35"/>
                </a:solidFill>
                <a:effectLst/>
                <a:latin typeface="Google Sans"/>
              </a:rPr>
              <a:t>. </a:t>
            </a:r>
          </a:p>
          <a:p>
            <a:pPr algn="l">
              <a:spcBef>
                <a:spcPts val="1500"/>
              </a:spcBef>
              <a:spcAft>
                <a:spcPts val="750"/>
              </a:spcAft>
              <a:buNone/>
            </a:pPr>
            <a:r>
              <a:rPr lang="en-ID" sz="2400" b="0" i="0" dirty="0">
                <a:solidFill>
                  <a:srgbClr val="001D35"/>
                </a:solidFill>
                <a:effectLst/>
                <a:latin typeface="Google Sans"/>
              </a:rPr>
              <a:t>2. Kata </a:t>
            </a:r>
            <a:r>
              <a:rPr lang="en-ID" sz="2400" b="0" i="0" dirty="0" err="1">
                <a:solidFill>
                  <a:srgbClr val="001D35"/>
                </a:solidFill>
                <a:effectLst/>
                <a:latin typeface="Google Sans"/>
              </a:rPr>
              <a:t>Kerja</a:t>
            </a:r>
            <a:r>
              <a:rPr lang="en-ID" sz="2400" b="0" i="0" dirty="0">
                <a:solidFill>
                  <a:srgbClr val="001D35"/>
                </a:solidFill>
                <a:effectLst/>
                <a:latin typeface="Google Sans"/>
              </a:rPr>
              <a:t> (Verba):</a:t>
            </a:r>
          </a:p>
          <a:p>
            <a:pPr algn="l">
              <a:spcBef>
                <a:spcPts val="750"/>
              </a:spcBef>
              <a:spcAft>
                <a:spcPts val="600"/>
              </a:spcAft>
              <a:buFont typeface="Arial" panose="020B0604020202020204" pitchFamily="34" charset="0"/>
              <a:buChar char="•"/>
            </a:pPr>
            <a:r>
              <a:rPr lang="en-ID" sz="2400" b="1" i="0" dirty="0" err="1">
                <a:solidFill>
                  <a:srgbClr val="001D35"/>
                </a:solidFill>
                <a:effectLst/>
                <a:latin typeface="Google Sans"/>
              </a:rPr>
              <a:t>Definisi</a:t>
            </a:r>
            <a:r>
              <a:rPr lang="en-ID" sz="2400" b="1" i="0" dirty="0">
                <a:solidFill>
                  <a:srgbClr val="001D35"/>
                </a:solidFill>
                <a:effectLst/>
                <a:latin typeface="Google Sans"/>
              </a:rPr>
              <a:t>:</a:t>
            </a:r>
            <a:r>
              <a:rPr lang="en-ID" sz="2400" b="0" i="0" dirty="0">
                <a:solidFill>
                  <a:srgbClr val="001D35"/>
                </a:solidFill>
                <a:effectLst/>
                <a:latin typeface="Google Sans"/>
              </a:rPr>
              <a:t> Kata yang </a:t>
            </a:r>
            <a:r>
              <a:rPr lang="en-ID" sz="2400" b="0" i="0" dirty="0" err="1">
                <a:solidFill>
                  <a:srgbClr val="001D35"/>
                </a:solidFill>
                <a:effectLst/>
                <a:latin typeface="Google Sans"/>
              </a:rPr>
              <a:t>menyatakan</a:t>
            </a:r>
            <a:r>
              <a:rPr lang="en-ID" sz="2400" b="0" i="0" dirty="0">
                <a:solidFill>
                  <a:srgbClr val="001D35"/>
                </a:solidFill>
                <a:effectLst/>
                <a:latin typeface="Google Sans"/>
              </a:rPr>
              <a:t> </a:t>
            </a:r>
            <a:r>
              <a:rPr lang="en-ID" sz="2400" b="0" i="0" dirty="0" err="1">
                <a:solidFill>
                  <a:srgbClr val="001D35"/>
                </a:solidFill>
                <a:effectLst/>
                <a:latin typeface="Google Sans"/>
              </a:rPr>
              <a:t>tindakan</a:t>
            </a:r>
            <a:r>
              <a:rPr lang="en-ID" sz="2400" b="0" i="0" dirty="0">
                <a:solidFill>
                  <a:srgbClr val="001D35"/>
                </a:solidFill>
                <a:effectLst/>
                <a:latin typeface="Google Sans"/>
              </a:rPr>
              <a:t> </a:t>
            </a:r>
            <a:r>
              <a:rPr lang="en-ID" sz="2400" b="0" i="0" dirty="0" err="1">
                <a:solidFill>
                  <a:srgbClr val="001D35"/>
                </a:solidFill>
                <a:effectLst/>
                <a:latin typeface="Google Sans"/>
              </a:rPr>
              <a:t>atau</a:t>
            </a:r>
            <a:r>
              <a:rPr lang="en-ID" sz="2400" b="0" i="0" dirty="0">
                <a:solidFill>
                  <a:srgbClr val="001D35"/>
                </a:solidFill>
                <a:effectLst/>
                <a:latin typeface="Google Sans"/>
              </a:rPr>
              <a:t> </a:t>
            </a:r>
            <a:r>
              <a:rPr lang="en-ID" sz="2400" b="0" i="0" dirty="0" err="1">
                <a:solidFill>
                  <a:srgbClr val="001D35"/>
                </a:solidFill>
                <a:effectLst/>
                <a:latin typeface="Google Sans"/>
              </a:rPr>
              <a:t>kegiatan</a:t>
            </a:r>
            <a:r>
              <a:rPr lang="en-ID" sz="2400" b="0" i="0" dirty="0">
                <a:solidFill>
                  <a:srgbClr val="001D35"/>
                </a:solidFill>
                <a:effectLst/>
                <a:latin typeface="Google Sans"/>
              </a:rPr>
              <a:t>.</a:t>
            </a:r>
          </a:p>
          <a:p>
            <a:pPr algn="l" fontAlgn="ctr">
              <a:spcBef>
                <a:spcPts val="750"/>
              </a:spcBef>
              <a:spcAft>
                <a:spcPts val="1500"/>
              </a:spcAft>
              <a:buFont typeface="Arial" panose="020B0604020202020204" pitchFamily="34" charset="0"/>
              <a:buChar char="•"/>
            </a:pPr>
            <a:r>
              <a:rPr lang="en-ID" sz="2400" b="1" i="0" dirty="0" err="1">
                <a:solidFill>
                  <a:srgbClr val="001D35"/>
                </a:solidFill>
                <a:effectLst/>
                <a:latin typeface="Google Sans"/>
              </a:rPr>
              <a:t>Contoh</a:t>
            </a:r>
            <a:r>
              <a:rPr lang="en-ID" sz="2400" b="1" i="0" dirty="0">
                <a:solidFill>
                  <a:srgbClr val="001D35"/>
                </a:solidFill>
                <a:effectLst/>
                <a:latin typeface="Google Sans"/>
              </a:rPr>
              <a:t>:</a:t>
            </a:r>
            <a:r>
              <a:rPr lang="en-ID" sz="2400" b="0" i="0" dirty="0">
                <a:solidFill>
                  <a:srgbClr val="001D35"/>
                </a:solidFill>
                <a:effectLst/>
                <a:latin typeface="Google Sans"/>
              </a:rPr>
              <a:t> </a:t>
            </a:r>
            <a:r>
              <a:rPr lang="en-ID" sz="2400" b="0" i="0" dirty="0" err="1">
                <a:solidFill>
                  <a:srgbClr val="001D35"/>
                </a:solidFill>
                <a:effectLst/>
                <a:latin typeface="Google Sans"/>
              </a:rPr>
              <a:t>berlari</a:t>
            </a:r>
            <a:r>
              <a:rPr lang="en-ID" sz="2400" b="0" i="0" dirty="0">
                <a:solidFill>
                  <a:srgbClr val="001D35"/>
                </a:solidFill>
                <a:effectLst/>
                <a:latin typeface="Google Sans"/>
              </a:rPr>
              <a:t>, </a:t>
            </a:r>
            <a:r>
              <a:rPr lang="en-ID" sz="2400" b="0" i="0" dirty="0" err="1">
                <a:solidFill>
                  <a:srgbClr val="001D35"/>
                </a:solidFill>
                <a:effectLst/>
                <a:latin typeface="Google Sans"/>
              </a:rPr>
              <a:t>membaca</a:t>
            </a:r>
            <a:r>
              <a:rPr lang="en-ID" sz="2400" b="0" i="0" dirty="0">
                <a:solidFill>
                  <a:srgbClr val="001D35"/>
                </a:solidFill>
                <a:effectLst/>
                <a:latin typeface="Google Sans"/>
              </a:rPr>
              <a:t>, </a:t>
            </a:r>
            <a:r>
              <a:rPr lang="en-ID" sz="2400" b="0" i="0" dirty="0" err="1">
                <a:solidFill>
                  <a:srgbClr val="001D35"/>
                </a:solidFill>
                <a:effectLst/>
                <a:latin typeface="Google Sans"/>
              </a:rPr>
              <a:t>makan</a:t>
            </a:r>
            <a:r>
              <a:rPr lang="en-ID" sz="2400" b="0" i="0" dirty="0">
                <a:solidFill>
                  <a:srgbClr val="001D35"/>
                </a:solidFill>
                <a:effectLst/>
                <a:latin typeface="Google Sans"/>
              </a:rPr>
              <a:t>, </a:t>
            </a:r>
            <a:r>
              <a:rPr lang="en-ID" sz="2400" b="0" i="0" dirty="0" err="1">
                <a:solidFill>
                  <a:srgbClr val="001D35"/>
                </a:solidFill>
                <a:effectLst/>
                <a:latin typeface="Google Sans"/>
              </a:rPr>
              <a:t>tidur</a:t>
            </a:r>
            <a:r>
              <a:rPr lang="en-ID" sz="2400" b="0" i="0" dirty="0">
                <a:solidFill>
                  <a:srgbClr val="001D35"/>
                </a:solidFill>
                <a:effectLst/>
                <a:latin typeface="Google Sans"/>
              </a:rPr>
              <a:t>, </a:t>
            </a:r>
            <a:r>
              <a:rPr lang="en-ID" sz="2400" b="0" i="0" dirty="0" err="1">
                <a:solidFill>
                  <a:srgbClr val="001D35"/>
                </a:solidFill>
                <a:effectLst/>
                <a:latin typeface="Google Sans"/>
              </a:rPr>
              <a:t>pergi</a:t>
            </a:r>
            <a:r>
              <a:rPr lang="en-ID" b="0" i="0" dirty="0">
                <a:solidFill>
                  <a:srgbClr val="001D35"/>
                </a:solidFill>
                <a:effectLst/>
                <a:latin typeface="Google Sans"/>
              </a:rPr>
              <a:t>. </a:t>
            </a:r>
          </a:p>
          <a:p>
            <a:pPr>
              <a:buNone/>
            </a:pPr>
            <a:br>
              <a:rPr lang="en-ID" b="0" i="0" dirty="0">
                <a:solidFill>
                  <a:srgbClr val="001D35"/>
                </a:solidFill>
                <a:effectLst/>
                <a:latin typeface="Google Sans"/>
              </a:rPr>
            </a:br>
            <a:endParaRPr lang="en-ID" dirty="0"/>
          </a:p>
        </p:txBody>
      </p:sp>
    </p:spTree>
    <p:extLst>
      <p:ext uri="{BB962C8B-B14F-4D97-AF65-F5344CB8AC3E}">
        <p14:creationId xmlns:p14="http://schemas.microsoft.com/office/powerpoint/2010/main" val="290578244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F34E7F-6C02-E867-1857-17F0A3CA957C}"/>
              </a:ext>
            </a:extLst>
          </p:cNvPr>
          <p:cNvSpPr>
            <a:spLocks noGrp="1"/>
          </p:cNvSpPr>
          <p:nvPr>
            <p:ph idx="1"/>
          </p:nvPr>
        </p:nvSpPr>
        <p:spPr>
          <a:xfrm>
            <a:off x="2438400" y="457200"/>
            <a:ext cx="6400800" cy="5638800"/>
          </a:xfrm>
        </p:spPr>
        <p:txBody>
          <a:bodyPr/>
          <a:lstStyle/>
          <a:p>
            <a:pPr algn="l">
              <a:spcBef>
                <a:spcPts val="1500"/>
              </a:spcBef>
              <a:spcAft>
                <a:spcPts val="750"/>
              </a:spcAft>
              <a:buNone/>
            </a:pPr>
            <a:r>
              <a:rPr lang="en-ID" sz="2800" b="0" i="0" dirty="0">
                <a:solidFill>
                  <a:srgbClr val="001D35"/>
                </a:solidFill>
                <a:effectLst/>
                <a:latin typeface="Google Sans"/>
              </a:rPr>
              <a:t>3. Kata Sifat (</a:t>
            </a:r>
            <a:r>
              <a:rPr lang="en-ID" sz="2800" b="0" i="0" dirty="0" err="1">
                <a:solidFill>
                  <a:srgbClr val="001D35"/>
                </a:solidFill>
                <a:effectLst/>
                <a:latin typeface="Google Sans"/>
              </a:rPr>
              <a:t>Adjektiva</a:t>
            </a:r>
            <a:r>
              <a:rPr lang="en-ID" sz="2800" b="0" i="0" dirty="0">
                <a:solidFill>
                  <a:srgbClr val="001D35"/>
                </a:solidFill>
                <a:effectLst/>
                <a:latin typeface="Google Sans"/>
              </a:rPr>
              <a:t>):</a:t>
            </a:r>
          </a:p>
          <a:p>
            <a:pPr algn="l">
              <a:spcBef>
                <a:spcPts val="750"/>
              </a:spcBef>
              <a:spcAft>
                <a:spcPts val="600"/>
              </a:spcAft>
              <a:buFont typeface="Arial" panose="020B0604020202020204" pitchFamily="34" charset="0"/>
              <a:buChar char="•"/>
            </a:pPr>
            <a:r>
              <a:rPr lang="en-ID" sz="2800" b="1" i="0" dirty="0" err="1">
                <a:solidFill>
                  <a:srgbClr val="001D35"/>
                </a:solidFill>
                <a:effectLst/>
                <a:latin typeface="Google Sans"/>
              </a:rPr>
              <a:t>Definisi</a:t>
            </a:r>
            <a:r>
              <a:rPr lang="en-ID" sz="2800" b="1" i="0" dirty="0">
                <a:solidFill>
                  <a:srgbClr val="001D35"/>
                </a:solidFill>
                <a:effectLst/>
                <a:latin typeface="Google Sans"/>
              </a:rPr>
              <a:t>:</a:t>
            </a:r>
            <a:r>
              <a:rPr lang="en-ID" sz="2800" b="0" i="0" dirty="0">
                <a:solidFill>
                  <a:srgbClr val="001D35"/>
                </a:solidFill>
                <a:effectLst/>
                <a:latin typeface="Google Sans"/>
              </a:rPr>
              <a:t> Kata yang </a:t>
            </a:r>
            <a:r>
              <a:rPr lang="en-ID" sz="2800" b="0" i="0" dirty="0" err="1">
                <a:solidFill>
                  <a:srgbClr val="001D35"/>
                </a:solidFill>
                <a:effectLst/>
                <a:latin typeface="Google Sans"/>
              </a:rPr>
              <a:t>menerangkan</a:t>
            </a:r>
            <a:r>
              <a:rPr lang="en-ID" sz="2800" b="0" i="0" dirty="0">
                <a:solidFill>
                  <a:srgbClr val="001D35"/>
                </a:solidFill>
                <a:effectLst/>
                <a:latin typeface="Google Sans"/>
              </a:rPr>
              <a:t> </a:t>
            </a:r>
            <a:r>
              <a:rPr lang="en-ID" sz="2800" b="0" i="0" dirty="0" err="1">
                <a:solidFill>
                  <a:srgbClr val="001D35"/>
                </a:solidFill>
                <a:effectLst/>
                <a:latin typeface="Google Sans"/>
              </a:rPr>
              <a:t>sifat</a:t>
            </a:r>
            <a:r>
              <a:rPr lang="en-ID" sz="2800" b="0" i="0" dirty="0">
                <a:solidFill>
                  <a:srgbClr val="001D35"/>
                </a:solidFill>
                <a:effectLst/>
                <a:latin typeface="Google Sans"/>
              </a:rPr>
              <a:t> </a:t>
            </a:r>
            <a:r>
              <a:rPr lang="en-ID" sz="2800" b="0" i="0" dirty="0" err="1">
                <a:solidFill>
                  <a:srgbClr val="001D35"/>
                </a:solidFill>
                <a:effectLst/>
                <a:latin typeface="Google Sans"/>
              </a:rPr>
              <a:t>atau</a:t>
            </a:r>
            <a:r>
              <a:rPr lang="en-ID" sz="2800" b="0" i="0" dirty="0">
                <a:solidFill>
                  <a:srgbClr val="001D35"/>
                </a:solidFill>
                <a:effectLst/>
                <a:latin typeface="Google Sans"/>
              </a:rPr>
              <a:t> </a:t>
            </a:r>
            <a:r>
              <a:rPr lang="en-ID" sz="2800" b="0" i="0" dirty="0" err="1">
                <a:solidFill>
                  <a:srgbClr val="001D35"/>
                </a:solidFill>
                <a:effectLst/>
                <a:latin typeface="Google Sans"/>
              </a:rPr>
              <a:t>kualitas</a:t>
            </a:r>
            <a:r>
              <a:rPr lang="en-ID" sz="2800" b="0" i="0" dirty="0">
                <a:solidFill>
                  <a:srgbClr val="001D35"/>
                </a:solidFill>
                <a:effectLst/>
                <a:latin typeface="Google Sans"/>
              </a:rPr>
              <a:t> </a:t>
            </a:r>
            <a:r>
              <a:rPr lang="en-ID" sz="2800" b="0" i="0" dirty="0" err="1">
                <a:solidFill>
                  <a:srgbClr val="001D35"/>
                </a:solidFill>
                <a:effectLst/>
                <a:latin typeface="Google Sans"/>
              </a:rPr>
              <a:t>dari</a:t>
            </a:r>
            <a:r>
              <a:rPr lang="en-ID" sz="2800" b="0" i="0" dirty="0">
                <a:solidFill>
                  <a:srgbClr val="001D35"/>
                </a:solidFill>
                <a:effectLst/>
                <a:latin typeface="Google Sans"/>
              </a:rPr>
              <a:t> kata </a:t>
            </a:r>
            <a:r>
              <a:rPr lang="en-ID" sz="2800" b="0" i="0" dirty="0" err="1">
                <a:solidFill>
                  <a:srgbClr val="001D35"/>
                </a:solidFill>
                <a:effectLst/>
                <a:latin typeface="Google Sans"/>
              </a:rPr>
              <a:t>benda</a:t>
            </a:r>
            <a:r>
              <a:rPr lang="en-ID" sz="2800" b="0" i="0" dirty="0">
                <a:solidFill>
                  <a:srgbClr val="001D35"/>
                </a:solidFill>
                <a:effectLst/>
                <a:latin typeface="Google Sans"/>
              </a:rPr>
              <a:t>.</a:t>
            </a:r>
          </a:p>
          <a:p>
            <a:pPr algn="l" fontAlgn="ctr">
              <a:spcBef>
                <a:spcPts val="750"/>
              </a:spcBef>
              <a:spcAft>
                <a:spcPts val="1500"/>
              </a:spcAft>
              <a:buFont typeface="Arial" panose="020B0604020202020204" pitchFamily="34" charset="0"/>
              <a:buChar char="•"/>
            </a:pPr>
            <a:r>
              <a:rPr lang="en-ID" sz="2800" b="1" i="0" dirty="0" err="1">
                <a:solidFill>
                  <a:srgbClr val="001D35"/>
                </a:solidFill>
                <a:effectLst/>
                <a:latin typeface="Google Sans"/>
              </a:rPr>
              <a:t>Contoh</a:t>
            </a:r>
            <a:r>
              <a:rPr lang="en-ID" sz="2800" b="1" i="0" dirty="0">
                <a:solidFill>
                  <a:srgbClr val="001D35"/>
                </a:solidFill>
                <a:effectLst/>
                <a:latin typeface="Google Sans"/>
              </a:rPr>
              <a:t>:</a:t>
            </a:r>
            <a:r>
              <a:rPr lang="en-ID" sz="2800" b="0" i="0" dirty="0">
                <a:solidFill>
                  <a:srgbClr val="001D35"/>
                </a:solidFill>
                <a:effectLst/>
                <a:latin typeface="Google Sans"/>
              </a:rPr>
              <a:t> </a:t>
            </a:r>
            <a:r>
              <a:rPr lang="en-ID" sz="2800" b="0" i="0" dirty="0" err="1">
                <a:solidFill>
                  <a:srgbClr val="001D35"/>
                </a:solidFill>
                <a:effectLst/>
                <a:latin typeface="Google Sans"/>
              </a:rPr>
              <a:t>bagus</a:t>
            </a:r>
            <a:r>
              <a:rPr lang="en-ID" sz="2800" b="0" i="0" dirty="0">
                <a:solidFill>
                  <a:srgbClr val="001D35"/>
                </a:solidFill>
                <a:effectLst/>
                <a:latin typeface="Google Sans"/>
              </a:rPr>
              <a:t>, </a:t>
            </a:r>
            <a:r>
              <a:rPr lang="en-ID" sz="2800" b="0" i="0" dirty="0" err="1">
                <a:solidFill>
                  <a:srgbClr val="001D35"/>
                </a:solidFill>
                <a:effectLst/>
                <a:latin typeface="Google Sans"/>
              </a:rPr>
              <a:t>indah</a:t>
            </a:r>
            <a:r>
              <a:rPr lang="en-ID" sz="2800" b="0" i="0" dirty="0">
                <a:solidFill>
                  <a:srgbClr val="001D35"/>
                </a:solidFill>
                <a:effectLst/>
                <a:latin typeface="Google Sans"/>
              </a:rPr>
              <a:t>, </a:t>
            </a:r>
            <a:r>
              <a:rPr lang="en-ID" sz="2800" b="0" i="0" dirty="0" err="1">
                <a:solidFill>
                  <a:srgbClr val="001D35"/>
                </a:solidFill>
                <a:effectLst/>
                <a:latin typeface="Google Sans"/>
              </a:rPr>
              <a:t>tinggi</a:t>
            </a:r>
            <a:r>
              <a:rPr lang="en-ID" sz="2800" b="0" i="0" dirty="0">
                <a:solidFill>
                  <a:srgbClr val="001D35"/>
                </a:solidFill>
                <a:effectLst/>
                <a:latin typeface="Google Sans"/>
              </a:rPr>
              <a:t>, </a:t>
            </a:r>
            <a:r>
              <a:rPr lang="en-ID" sz="2800" b="0" i="0" dirty="0" err="1">
                <a:solidFill>
                  <a:srgbClr val="001D35"/>
                </a:solidFill>
                <a:effectLst/>
                <a:latin typeface="Google Sans"/>
              </a:rPr>
              <a:t>murah</a:t>
            </a:r>
            <a:r>
              <a:rPr lang="en-ID" sz="2800" b="0" i="0" dirty="0">
                <a:solidFill>
                  <a:srgbClr val="001D35"/>
                </a:solidFill>
                <a:effectLst/>
                <a:latin typeface="Google Sans"/>
              </a:rPr>
              <a:t>, </a:t>
            </a:r>
            <a:r>
              <a:rPr lang="en-ID" sz="2800" b="0" i="0" dirty="0" err="1">
                <a:solidFill>
                  <a:srgbClr val="001D35"/>
                </a:solidFill>
                <a:effectLst/>
                <a:latin typeface="Google Sans"/>
              </a:rPr>
              <a:t>cepat</a:t>
            </a:r>
            <a:r>
              <a:rPr lang="en-ID" sz="2800" b="0" i="0" dirty="0">
                <a:solidFill>
                  <a:srgbClr val="001D35"/>
                </a:solidFill>
                <a:effectLst/>
                <a:latin typeface="Google Sans"/>
              </a:rPr>
              <a:t>. </a:t>
            </a:r>
          </a:p>
          <a:p>
            <a:pPr algn="l">
              <a:spcBef>
                <a:spcPts val="1500"/>
              </a:spcBef>
              <a:spcAft>
                <a:spcPts val="750"/>
              </a:spcAft>
              <a:buNone/>
            </a:pPr>
            <a:r>
              <a:rPr lang="en-ID" sz="2800" b="0" i="0" dirty="0">
                <a:solidFill>
                  <a:srgbClr val="001D35"/>
                </a:solidFill>
                <a:effectLst/>
                <a:latin typeface="Google Sans"/>
              </a:rPr>
              <a:t>4. Kata </a:t>
            </a:r>
            <a:r>
              <a:rPr lang="en-ID" sz="2800" b="0" i="0" dirty="0" err="1">
                <a:solidFill>
                  <a:srgbClr val="001D35"/>
                </a:solidFill>
                <a:effectLst/>
                <a:latin typeface="Google Sans"/>
              </a:rPr>
              <a:t>Keterangan</a:t>
            </a:r>
            <a:r>
              <a:rPr lang="en-ID" sz="2800" b="0" i="0" dirty="0">
                <a:solidFill>
                  <a:srgbClr val="001D35"/>
                </a:solidFill>
                <a:effectLst/>
                <a:latin typeface="Google Sans"/>
              </a:rPr>
              <a:t> (</a:t>
            </a:r>
            <a:r>
              <a:rPr lang="en-ID" sz="2800" b="0" i="0" dirty="0" err="1">
                <a:solidFill>
                  <a:srgbClr val="001D35"/>
                </a:solidFill>
                <a:effectLst/>
                <a:latin typeface="Google Sans"/>
              </a:rPr>
              <a:t>Adverbia</a:t>
            </a:r>
            <a:r>
              <a:rPr lang="en-ID" sz="2800" b="0" i="0" dirty="0">
                <a:solidFill>
                  <a:srgbClr val="001D35"/>
                </a:solidFill>
                <a:effectLst/>
                <a:latin typeface="Google Sans"/>
              </a:rPr>
              <a:t>):</a:t>
            </a:r>
          </a:p>
          <a:p>
            <a:pPr algn="l">
              <a:spcBef>
                <a:spcPts val="750"/>
              </a:spcBef>
              <a:spcAft>
                <a:spcPts val="600"/>
              </a:spcAft>
              <a:buFont typeface="Arial" panose="020B0604020202020204" pitchFamily="34" charset="0"/>
              <a:buChar char="•"/>
            </a:pPr>
            <a:r>
              <a:rPr lang="en-ID" sz="2800" b="1" i="0" dirty="0" err="1">
                <a:solidFill>
                  <a:srgbClr val="001D35"/>
                </a:solidFill>
                <a:effectLst/>
                <a:latin typeface="Google Sans"/>
              </a:rPr>
              <a:t>Definisi</a:t>
            </a:r>
            <a:r>
              <a:rPr lang="en-ID" sz="2800" b="1" i="0" dirty="0">
                <a:solidFill>
                  <a:srgbClr val="001D35"/>
                </a:solidFill>
                <a:effectLst/>
                <a:latin typeface="Google Sans"/>
              </a:rPr>
              <a:t>:</a:t>
            </a:r>
            <a:r>
              <a:rPr lang="en-ID" sz="2800" b="0" i="0" dirty="0">
                <a:solidFill>
                  <a:srgbClr val="001D35"/>
                </a:solidFill>
                <a:effectLst/>
                <a:latin typeface="Google Sans"/>
              </a:rPr>
              <a:t> Kata yang </a:t>
            </a:r>
            <a:r>
              <a:rPr lang="en-ID" sz="2800" b="0" i="0" dirty="0" err="1">
                <a:solidFill>
                  <a:srgbClr val="001D35"/>
                </a:solidFill>
                <a:effectLst/>
                <a:latin typeface="Google Sans"/>
              </a:rPr>
              <a:t>menerangkan</a:t>
            </a:r>
            <a:r>
              <a:rPr lang="en-ID" sz="2800" b="0" i="0" dirty="0">
                <a:solidFill>
                  <a:srgbClr val="001D35"/>
                </a:solidFill>
                <a:effectLst/>
                <a:latin typeface="Google Sans"/>
              </a:rPr>
              <a:t> kata </a:t>
            </a:r>
            <a:r>
              <a:rPr lang="en-ID" sz="2800" b="0" i="0" dirty="0" err="1">
                <a:solidFill>
                  <a:srgbClr val="001D35"/>
                </a:solidFill>
                <a:effectLst/>
                <a:latin typeface="Google Sans"/>
              </a:rPr>
              <a:t>kerja</a:t>
            </a:r>
            <a:r>
              <a:rPr lang="en-ID" sz="2800" b="0" i="0" dirty="0">
                <a:solidFill>
                  <a:srgbClr val="001D35"/>
                </a:solidFill>
                <a:effectLst/>
                <a:latin typeface="Google Sans"/>
              </a:rPr>
              <a:t>, kata </a:t>
            </a:r>
            <a:r>
              <a:rPr lang="en-ID" sz="2800" b="0" i="0" dirty="0" err="1">
                <a:solidFill>
                  <a:srgbClr val="001D35"/>
                </a:solidFill>
                <a:effectLst/>
                <a:latin typeface="Google Sans"/>
              </a:rPr>
              <a:t>sifat</a:t>
            </a:r>
            <a:r>
              <a:rPr lang="en-ID" sz="2800" b="0" i="0" dirty="0">
                <a:solidFill>
                  <a:srgbClr val="001D35"/>
                </a:solidFill>
                <a:effectLst/>
                <a:latin typeface="Google Sans"/>
              </a:rPr>
              <a:t>, </a:t>
            </a:r>
            <a:r>
              <a:rPr lang="en-ID" sz="2800" b="0" i="0" dirty="0" err="1">
                <a:solidFill>
                  <a:srgbClr val="001D35"/>
                </a:solidFill>
                <a:effectLst/>
                <a:latin typeface="Google Sans"/>
              </a:rPr>
              <a:t>atau</a:t>
            </a:r>
            <a:r>
              <a:rPr lang="en-ID" sz="2800" b="0" i="0" dirty="0">
                <a:solidFill>
                  <a:srgbClr val="001D35"/>
                </a:solidFill>
                <a:effectLst/>
                <a:latin typeface="Google Sans"/>
              </a:rPr>
              <a:t> kata </a:t>
            </a:r>
            <a:r>
              <a:rPr lang="en-ID" sz="2800" b="0" i="0" dirty="0" err="1">
                <a:solidFill>
                  <a:srgbClr val="001D35"/>
                </a:solidFill>
                <a:effectLst/>
                <a:latin typeface="Google Sans"/>
              </a:rPr>
              <a:t>keterangan</a:t>
            </a:r>
            <a:r>
              <a:rPr lang="en-ID" sz="2800" b="0" i="0" dirty="0">
                <a:solidFill>
                  <a:srgbClr val="001D35"/>
                </a:solidFill>
                <a:effectLst/>
                <a:latin typeface="Google Sans"/>
              </a:rPr>
              <a:t> lain.</a:t>
            </a:r>
          </a:p>
          <a:p>
            <a:pPr algn="l">
              <a:spcBef>
                <a:spcPts val="750"/>
              </a:spcBef>
              <a:spcAft>
                <a:spcPts val="1500"/>
              </a:spcAft>
              <a:buFont typeface="Arial" panose="020B0604020202020204" pitchFamily="34" charset="0"/>
              <a:buChar char="•"/>
            </a:pPr>
            <a:r>
              <a:rPr lang="en-ID" sz="2800" b="1" i="0" dirty="0" err="1">
                <a:solidFill>
                  <a:srgbClr val="001D35"/>
                </a:solidFill>
                <a:effectLst/>
                <a:latin typeface="Google Sans"/>
              </a:rPr>
              <a:t>Contoh</a:t>
            </a:r>
            <a:r>
              <a:rPr lang="en-ID" sz="2800" b="1" i="0" dirty="0">
                <a:solidFill>
                  <a:srgbClr val="001D35"/>
                </a:solidFill>
                <a:effectLst/>
                <a:latin typeface="Google Sans"/>
              </a:rPr>
              <a:t>:</a:t>
            </a:r>
            <a:r>
              <a:rPr lang="en-ID" sz="2800" b="0" i="0" dirty="0">
                <a:solidFill>
                  <a:srgbClr val="001D35"/>
                </a:solidFill>
                <a:effectLst/>
                <a:latin typeface="Google Sans"/>
              </a:rPr>
              <a:t> sangat, </a:t>
            </a:r>
            <a:r>
              <a:rPr lang="en-ID" sz="2800" b="0" i="0" dirty="0" err="1">
                <a:solidFill>
                  <a:srgbClr val="001D35"/>
                </a:solidFill>
                <a:effectLst/>
                <a:latin typeface="Google Sans"/>
              </a:rPr>
              <a:t>cepat</a:t>
            </a:r>
            <a:r>
              <a:rPr lang="en-ID" sz="2800" b="0" i="0" dirty="0">
                <a:solidFill>
                  <a:srgbClr val="001D35"/>
                </a:solidFill>
                <a:effectLst/>
                <a:latin typeface="Google Sans"/>
              </a:rPr>
              <a:t>, </a:t>
            </a:r>
            <a:r>
              <a:rPr lang="en-ID" sz="2800" b="0" i="0" dirty="0" err="1">
                <a:solidFill>
                  <a:srgbClr val="001D35"/>
                </a:solidFill>
                <a:effectLst/>
                <a:latin typeface="Google Sans"/>
              </a:rPr>
              <a:t>kemarin</a:t>
            </a:r>
            <a:r>
              <a:rPr lang="en-ID" sz="2800" b="0" i="0" dirty="0">
                <a:solidFill>
                  <a:srgbClr val="001D35"/>
                </a:solidFill>
                <a:effectLst/>
                <a:latin typeface="Google Sans"/>
              </a:rPr>
              <a:t>, di </a:t>
            </a:r>
            <a:r>
              <a:rPr lang="en-ID" sz="2800" b="0" i="0" dirty="0" err="1">
                <a:solidFill>
                  <a:srgbClr val="001D35"/>
                </a:solidFill>
                <a:effectLst/>
                <a:latin typeface="Google Sans"/>
              </a:rPr>
              <a:t>sini</a:t>
            </a:r>
            <a:r>
              <a:rPr lang="en-ID" sz="2800" b="0" i="0" dirty="0">
                <a:solidFill>
                  <a:srgbClr val="001D35"/>
                </a:solidFill>
                <a:effectLst/>
                <a:latin typeface="Google Sans"/>
              </a:rPr>
              <a:t>, </a:t>
            </a:r>
            <a:r>
              <a:rPr lang="en-ID" sz="2800" b="0" i="0" dirty="0" err="1">
                <a:solidFill>
                  <a:srgbClr val="001D35"/>
                </a:solidFill>
                <a:effectLst/>
                <a:latin typeface="Google Sans"/>
              </a:rPr>
              <a:t>selalu</a:t>
            </a:r>
            <a:r>
              <a:rPr lang="en-ID" sz="2800" b="0" i="0" dirty="0">
                <a:solidFill>
                  <a:srgbClr val="001D35"/>
                </a:solidFill>
                <a:effectLst/>
                <a:latin typeface="Google Sans"/>
              </a:rPr>
              <a:t>. </a:t>
            </a:r>
          </a:p>
          <a:p>
            <a:endParaRPr lang="en-ID" dirty="0"/>
          </a:p>
        </p:txBody>
      </p:sp>
    </p:spTree>
    <p:extLst>
      <p:ext uri="{BB962C8B-B14F-4D97-AF65-F5344CB8AC3E}">
        <p14:creationId xmlns:p14="http://schemas.microsoft.com/office/powerpoint/2010/main" val="690898033"/>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28F582-A935-FB45-EBEF-3EA761FA4FF3}"/>
              </a:ext>
            </a:extLst>
          </p:cNvPr>
          <p:cNvSpPr>
            <a:spLocks noGrp="1"/>
          </p:cNvSpPr>
          <p:nvPr>
            <p:ph idx="1"/>
          </p:nvPr>
        </p:nvSpPr>
        <p:spPr>
          <a:xfrm>
            <a:off x="2514600" y="457200"/>
            <a:ext cx="6324600" cy="5638800"/>
          </a:xfrm>
        </p:spPr>
        <p:txBody>
          <a:bodyPr/>
          <a:lstStyle/>
          <a:p>
            <a:pPr algn="l">
              <a:spcBef>
                <a:spcPts val="1500"/>
              </a:spcBef>
              <a:spcAft>
                <a:spcPts val="750"/>
              </a:spcAft>
              <a:buNone/>
            </a:pPr>
            <a:r>
              <a:rPr lang="en-ID" sz="2800" b="0" i="0" dirty="0">
                <a:solidFill>
                  <a:srgbClr val="001D35"/>
                </a:solidFill>
                <a:effectLst/>
                <a:latin typeface="Google Sans"/>
              </a:rPr>
              <a:t>5. Kata Ganti (</a:t>
            </a:r>
            <a:r>
              <a:rPr lang="en-ID" sz="2800" b="0" i="0" dirty="0" err="1">
                <a:solidFill>
                  <a:srgbClr val="001D35"/>
                </a:solidFill>
                <a:effectLst/>
                <a:latin typeface="Google Sans"/>
              </a:rPr>
              <a:t>Pronomina</a:t>
            </a:r>
            <a:r>
              <a:rPr lang="en-ID" sz="2800" b="0" i="0" dirty="0">
                <a:solidFill>
                  <a:srgbClr val="001D35"/>
                </a:solidFill>
                <a:effectLst/>
                <a:latin typeface="Google Sans"/>
              </a:rPr>
              <a:t>):</a:t>
            </a:r>
          </a:p>
          <a:p>
            <a:pPr algn="l">
              <a:spcBef>
                <a:spcPts val="750"/>
              </a:spcBef>
              <a:spcAft>
                <a:spcPts val="600"/>
              </a:spcAft>
              <a:buFont typeface="Arial" panose="020B0604020202020204" pitchFamily="34" charset="0"/>
              <a:buChar char="•"/>
            </a:pPr>
            <a:r>
              <a:rPr lang="en-ID" sz="2800" b="1" i="0" dirty="0" err="1">
                <a:solidFill>
                  <a:srgbClr val="001D35"/>
                </a:solidFill>
                <a:effectLst/>
                <a:latin typeface="Google Sans"/>
              </a:rPr>
              <a:t>Definisi</a:t>
            </a:r>
            <a:r>
              <a:rPr lang="en-ID" sz="2800" b="1" i="0" dirty="0">
                <a:solidFill>
                  <a:srgbClr val="001D35"/>
                </a:solidFill>
                <a:effectLst/>
                <a:latin typeface="Google Sans"/>
              </a:rPr>
              <a:t>:</a:t>
            </a:r>
            <a:r>
              <a:rPr lang="en-ID" sz="2800" b="0" i="0" dirty="0">
                <a:solidFill>
                  <a:srgbClr val="001D35"/>
                </a:solidFill>
                <a:effectLst/>
                <a:latin typeface="Google Sans"/>
              </a:rPr>
              <a:t> Kata yang </a:t>
            </a:r>
            <a:r>
              <a:rPr lang="en-ID" sz="2800" b="0" i="0" dirty="0" err="1">
                <a:solidFill>
                  <a:srgbClr val="001D35"/>
                </a:solidFill>
                <a:effectLst/>
                <a:latin typeface="Google Sans"/>
              </a:rPr>
              <a:t>menggantikan</a:t>
            </a:r>
            <a:r>
              <a:rPr lang="en-ID" sz="2800" b="0" i="0" dirty="0">
                <a:solidFill>
                  <a:srgbClr val="001D35"/>
                </a:solidFill>
                <a:effectLst/>
                <a:latin typeface="Google Sans"/>
              </a:rPr>
              <a:t> kata </a:t>
            </a:r>
            <a:r>
              <a:rPr lang="en-ID" sz="2800" b="0" i="0" dirty="0" err="1">
                <a:solidFill>
                  <a:srgbClr val="001D35"/>
                </a:solidFill>
                <a:effectLst/>
                <a:latin typeface="Google Sans"/>
              </a:rPr>
              <a:t>benda</a:t>
            </a:r>
            <a:r>
              <a:rPr lang="en-ID" sz="2800" b="0" i="0" dirty="0">
                <a:solidFill>
                  <a:srgbClr val="001D35"/>
                </a:solidFill>
                <a:effectLst/>
                <a:latin typeface="Google Sans"/>
              </a:rPr>
              <a:t> </a:t>
            </a:r>
            <a:r>
              <a:rPr lang="en-ID" sz="2800" b="0" i="0" dirty="0" err="1">
                <a:solidFill>
                  <a:srgbClr val="001D35"/>
                </a:solidFill>
                <a:effectLst/>
                <a:latin typeface="Google Sans"/>
              </a:rPr>
              <a:t>atau</a:t>
            </a:r>
            <a:r>
              <a:rPr lang="en-ID" sz="2800" b="0" i="0" dirty="0">
                <a:solidFill>
                  <a:srgbClr val="001D35"/>
                </a:solidFill>
                <a:effectLst/>
                <a:latin typeface="Google Sans"/>
              </a:rPr>
              <a:t> </a:t>
            </a:r>
            <a:r>
              <a:rPr lang="en-ID" sz="2800" b="0" i="0" dirty="0" err="1">
                <a:solidFill>
                  <a:srgbClr val="001D35"/>
                </a:solidFill>
                <a:effectLst/>
                <a:latin typeface="Google Sans"/>
              </a:rPr>
              <a:t>frasa</a:t>
            </a:r>
            <a:r>
              <a:rPr lang="en-ID" sz="2800" b="0" i="0" dirty="0">
                <a:solidFill>
                  <a:srgbClr val="001D35"/>
                </a:solidFill>
                <a:effectLst/>
                <a:latin typeface="Google Sans"/>
              </a:rPr>
              <a:t> nominal.</a:t>
            </a:r>
          </a:p>
          <a:p>
            <a:pPr algn="l" fontAlgn="ctr">
              <a:spcBef>
                <a:spcPts val="750"/>
              </a:spcBef>
              <a:spcAft>
                <a:spcPts val="1500"/>
              </a:spcAft>
              <a:buFont typeface="Arial" panose="020B0604020202020204" pitchFamily="34" charset="0"/>
              <a:buChar char="•"/>
            </a:pPr>
            <a:r>
              <a:rPr lang="en-ID" sz="2800" b="1" i="0" dirty="0" err="1">
                <a:solidFill>
                  <a:srgbClr val="001D35"/>
                </a:solidFill>
                <a:effectLst/>
                <a:latin typeface="Google Sans"/>
              </a:rPr>
              <a:t>Contoh</a:t>
            </a:r>
            <a:r>
              <a:rPr lang="en-ID" sz="2800" b="1" i="0" dirty="0">
                <a:solidFill>
                  <a:srgbClr val="001D35"/>
                </a:solidFill>
                <a:effectLst/>
                <a:latin typeface="Google Sans"/>
              </a:rPr>
              <a:t>:</a:t>
            </a:r>
            <a:r>
              <a:rPr lang="en-ID" sz="2800" b="0" i="0" dirty="0">
                <a:solidFill>
                  <a:srgbClr val="001D35"/>
                </a:solidFill>
                <a:effectLst/>
                <a:latin typeface="Google Sans"/>
              </a:rPr>
              <a:t> </a:t>
            </a:r>
            <a:r>
              <a:rPr lang="en-ID" sz="2800" b="0" i="0" dirty="0" err="1">
                <a:solidFill>
                  <a:srgbClr val="001D35"/>
                </a:solidFill>
                <a:effectLst/>
                <a:latin typeface="Google Sans"/>
              </a:rPr>
              <a:t>dia</a:t>
            </a:r>
            <a:r>
              <a:rPr lang="en-ID" sz="2800" b="0" i="0" dirty="0">
                <a:solidFill>
                  <a:srgbClr val="001D35"/>
                </a:solidFill>
                <a:effectLst/>
                <a:latin typeface="Google Sans"/>
              </a:rPr>
              <a:t>, kami, </a:t>
            </a:r>
            <a:r>
              <a:rPr lang="en-ID" sz="2800" b="0" i="0" dirty="0" err="1">
                <a:solidFill>
                  <a:srgbClr val="001D35"/>
                </a:solidFill>
                <a:effectLst/>
                <a:latin typeface="Google Sans"/>
              </a:rPr>
              <a:t>mereka</a:t>
            </a:r>
            <a:r>
              <a:rPr lang="en-ID" sz="2800" b="0" i="0" dirty="0">
                <a:solidFill>
                  <a:srgbClr val="001D35"/>
                </a:solidFill>
                <a:effectLst/>
                <a:latin typeface="Google Sans"/>
              </a:rPr>
              <a:t>, </a:t>
            </a:r>
            <a:r>
              <a:rPr lang="en-ID" sz="2800" b="0" i="0" dirty="0" err="1">
                <a:solidFill>
                  <a:srgbClr val="001D35"/>
                </a:solidFill>
                <a:effectLst/>
                <a:latin typeface="Google Sans"/>
              </a:rPr>
              <a:t>itu</a:t>
            </a:r>
            <a:r>
              <a:rPr lang="en-ID" sz="2800" b="0" i="0" dirty="0">
                <a:solidFill>
                  <a:srgbClr val="001D35"/>
                </a:solidFill>
                <a:effectLst/>
                <a:latin typeface="Google Sans"/>
              </a:rPr>
              <a:t>, </a:t>
            </a:r>
            <a:r>
              <a:rPr lang="en-ID" sz="2800" b="0" i="0" dirty="0" err="1">
                <a:solidFill>
                  <a:srgbClr val="001D35"/>
                </a:solidFill>
                <a:effectLst/>
                <a:latin typeface="Google Sans"/>
              </a:rPr>
              <a:t>ini</a:t>
            </a:r>
            <a:r>
              <a:rPr lang="en-ID" sz="2800" b="0" i="0" dirty="0">
                <a:solidFill>
                  <a:srgbClr val="001D35"/>
                </a:solidFill>
                <a:effectLst/>
                <a:latin typeface="Google Sans"/>
              </a:rPr>
              <a:t>. </a:t>
            </a:r>
          </a:p>
          <a:p>
            <a:pPr algn="l">
              <a:spcBef>
                <a:spcPts val="1500"/>
              </a:spcBef>
              <a:spcAft>
                <a:spcPts val="750"/>
              </a:spcAft>
              <a:buNone/>
            </a:pPr>
            <a:r>
              <a:rPr lang="en-ID" sz="2800" b="0" i="0" dirty="0">
                <a:solidFill>
                  <a:srgbClr val="001D35"/>
                </a:solidFill>
                <a:effectLst/>
                <a:latin typeface="Google Sans"/>
              </a:rPr>
              <a:t>6. Kata </a:t>
            </a:r>
            <a:r>
              <a:rPr lang="en-ID" sz="2800" b="0" i="0" dirty="0" err="1">
                <a:solidFill>
                  <a:srgbClr val="001D35"/>
                </a:solidFill>
                <a:effectLst/>
                <a:latin typeface="Google Sans"/>
              </a:rPr>
              <a:t>Bilangan</a:t>
            </a:r>
            <a:r>
              <a:rPr lang="en-ID" sz="2800" b="0" i="0" dirty="0">
                <a:solidFill>
                  <a:srgbClr val="001D35"/>
                </a:solidFill>
                <a:effectLst/>
                <a:latin typeface="Google Sans"/>
              </a:rPr>
              <a:t> (</a:t>
            </a:r>
            <a:r>
              <a:rPr lang="en-ID" sz="2800" b="0" i="0" dirty="0" err="1">
                <a:solidFill>
                  <a:srgbClr val="001D35"/>
                </a:solidFill>
                <a:effectLst/>
                <a:latin typeface="Google Sans"/>
              </a:rPr>
              <a:t>Numeralia</a:t>
            </a:r>
            <a:r>
              <a:rPr lang="en-ID" sz="2800" b="0" i="0" dirty="0">
                <a:solidFill>
                  <a:srgbClr val="001D35"/>
                </a:solidFill>
                <a:effectLst/>
                <a:latin typeface="Google Sans"/>
              </a:rPr>
              <a:t>):</a:t>
            </a:r>
          </a:p>
          <a:p>
            <a:pPr algn="l">
              <a:spcBef>
                <a:spcPts val="750"/>
              </a:spcBef>
              <a:spcAft>
                <a:spcPts val="600"/>
              </a:spcAft>
              <a:buFont typeface="Arial" panose="020B0604020202020204" pitchFamily="34" charset="0"/>
              <a:buChar char="•"/>
            </a:pPr>
            <a:r>
              <a:rPr lang="en-ID" sz="2800" b="1" i="0" dirty="0" err="1">
                <a:solidFill>
                  <a:srgbClr val="001D35"/>
                </a:solidFill>
                <a:effectLst/>
                <a:latin typeface="Google Sans"/>
              </a:rPr>
              <a:t>Definisi</a:t>
            </a:r>
            <a:r>
              <a:rPr lang="en-ID" sz="2800" b="1" i="0" dirty="0">
                <a:solidFill>
                  <a:srgbClr val="001D35"/>
                </a:solidFill>
                <a:effectLst/>
                <a:latin typeface="Google Sans"/>
              </a:rPr>
              <a:t>:</a:t>
            </a:r>
            <a:r>
              <a:rPr lang="en-ID" sz="2800" b="0" i="0" dirty="0">
                <a:solidFill>
                  <a:srgbClr val="001D35"/>
                </a:solidFill>
                <a:effectLst/>
                <a:latin typeface="Google Sans"/>
              </a:rPr>
              <a:t> Kata yang </a:t>
            </a:r>
            <a:r>
              <a:rPr lang="en-ID" sz="2800" b="0" i="0" dirty="0" err="1">
                <a:solidFill>
                  <a:srgbClr val="001D35"/>
                </a:solidFill>
                <a:effectLst/>
                <a:latin typeface="Google Sans"/>
              </a:rPr>
              <a:t>menyatakan</a:t>
            </a:r>
            <a:r>
              <a:rPr lang="en-ID" sz="2800" b="0" i="0" dirty="0">
                <a:solidFill>
                  <a:srgbClr val="001D35"/>
                </a:solidFill>
                <a:effectLst/>
                <a:latin typeface="Google Sans"/>
              </a:rPr>
              <a:t> </a:t>
            </a:r>
            <a:r>
              <a:rPr lang="en-ID" sz="2800" b="0" i="0" dirty="0" err="1">
                <a:solidFill>
                  <a:srgbClr val="001D35"/>
                </a:solidFill>
                <a:effectLst/>
                <a:latin typeface="Google Sans"/>
              </a:rPr>
              <a:t>jumlah</a:t>
            </a:r>
            <a:r>
              <a:rPr lang="en-ID" sz="2800" b="0" i="0" dirty="0">
                <a:solidFill>
                  <a:srgbClr val="001D35"/>
                </a:solidFill>
                <a:effectLst/>
                <a:latin typeface="Google Sans"/>
              </a:rPr>
              <a:t> </a:t>
            </a:r>
            <a:r>
              <a:rPr lang="en-ID" sz="2800" b="0" i="0" dirty="0" err="1">
                <a:solidFill>
                  <a:srgbClr val="001D35"/>
                </a:solidFill>
                <a:effectLst/>
                <a:latin typeface="Google Sans"/>
              </a:rPr>
              <a:t>atau</a:t>
            </a:r>
            <a:r>
              <a:rPr lang="en-ID" sz="2800" b="0" i="0" dirty="0">
                <a:solidFill>
                  <a:srgbClr val="001D35"/>
                </a:solidFill>
                <a:effectLst/>
                <a:latin typeface="Google Sans"/>
              </a:rPr>
              <a:t> </a:t>
            </a:r>
            <a:r>
              <a:rPr lang="en-ID" sz="2800" b="0" i="0" dirty="0" err="1">
                <a:solidFill>
                  <a:srgbClr val="001D35"/>
                </a:solidFill>
                <a:effectLst/>
                <a:latin typeface="Google Sans"/>
              </a:rPr>
              <a:t>urutan</a:t>
            </a:r>
            <a:r>
              <a:rPr lang="en-ID" sz="2800" b="0" i="0" dirty="0">
                <a:solidFill>
                  <a:srgbClr val="001D35"/>
                </a:solidFill>
                <a:effectLst/>
                <a:latin typeface="Google Sans"/>
              </a:rPr>
              <a:t>.</a:t>
            </a:r>
          </a:p>
          <a:p>
            <a:pPr algn="l">
              <a:spcBef>
                <a:spcPts val="750"/>
              </a:spcBef>
              <a:spcAft>
                <a:spcPts val="1500"/>
              </a:spcAft>
              <a:buFont typeface="Arial" panose="020B0604020202020204" pitchFamily="34" charset="0"/>
              <a:buChar char="•"/>
            </a:pPr>
            <a:r>
              <a:rPr lang="en-ID" sz="2800" b="1" i="0" dirty="0" err="1">
                <a:solidFill>
                  <a:srgbClr val="001D35"/>
                </a:solidFill>
                <a:effectLst/>
                <a:latin typeface="Google Sans"/>
              </a:rPr>
              <a:t>Contoh</a:t>
            </a:r>
            <a:r>
              <a:rPr lang="en-ID" sz="2800" b="1" i="0" dirty="0">
                <a:solidFill>
                  <a:srgbClr val="001D35"/>
                </a:solidFill>
                <a:effectLst/>
                <a:latin typeface="Google Sans"/>
              </a:rPr>
              <a:t>:</a:t>
            </a:r>
            <a:r>
              <a:rPr lang="en-ID" sz="2800" b="0" i="0" dirty="0">
                <a:solidFill>
                  <a:srgbClr val="001D35"/>
                </a:solidFill>
                <a:effectLst/>
                <a:latin typeface="Google Sans"/>
              </a:rPr>
              <a:t> </a:t>
            </a:r>
            <a:r>
              <a:rPr lang="en-ID" sz="2800" b="0" i="0" dirty="0" err="1">
                <a:solidFill>
                  <a:srgbClr val="001D35"/>
                </a:solidFill>
                <a:effectLst/>
                <a:latin typeface="Google Sans"/>
              </a:rPr>
              <a:t>satu</a:t>
            </a:r>
            <a:r>
              <a:rPr lang="en-ID" sz="2800" b="0" i="0" dirty="0">
                <a:solidFill>
                  <a:srgbClr val="001D35"/>
                </a:solidFill>
                <a:effectLst/>
                <a:latin typeface="Google Sans"/>
              </a:rPr>
              <a:t>, dua, </a:t>
            </a:r>
            <a:r>
              <a:rPr lang="en-ID" sz="2800" b="0" i="0" dirty="0" err="1">
                <a:solidFill>
                  <a:srgbClr val="001D35"/>
                </a:solidFill>
                <a:effectLst/>
                <a:latin typeface="Google Sans"/>
              </a:rPr>
              <a:t>tiga</a:t>
            </a:r>
            <a:r>
              <a:rPr lang="en-ID" sz="2800" b="0" i="0" dirty="0">
                <a:solidFill>
                  <a:srgbClr val="001D35"/>
                </a:solidFill>
                <a:effectLst/>
                <a:latin typeface="Google Sans"/>
              </a:rPr>
              <a:t>, </a:t>
            </a:r>
            <a:r>
              <a:rPr lang="en-ID" sz="2800" b="0" i="0" dirty="0" err="1">
                <a:solidFill>
                  <a:srgbClr val="001D35"/>
                </a:solidFill>
                <a:effectLst/>
                <a:latin typeface="Google Sans"/>
              </a:rPr>
              <a:t>pertama</a:t>
            </a:r>
            <a:r>
              <a:rPr lang="en-ID" sz="2800" b="0" i="0" dirty="0">
                <a:solidFill>
                  <a:srgbClr val="001D35"/>
                </a:solidFill>
                <a:effectLst/>
                <a:latin typeface="Google Sans"/>
              </a:rPr>
              <a:t>, </a:t>
            </a:r>
            <a:r>
              <a:rPr lang="en-ID" sz="2800" b="0" i="0" dirty="0" err="1">
                <a:solidFill>
                  <a:srgbClr val="001D35"/>
                </a:solidFill>
                <a:effectLst/>
                <a:latin typeface="Google Sans"/>
              </a:rPr>
              <a:t>kedua</a:t>
            </a:r>
            <a:r>
              <a:rPr lang="en-ID" b="0" i="0" dirty="0">
                <a:solidFill>
                  <a:srgbClr val="001D35"/>
                </a:solidFill>
                <a:effectLst/>
                <a:latin typeface="Google Sans"/>
              </a:rPr>
              <a:t>. </a:t>
            </a:r>
          </a:p>
          <a:p>
            <a:endParaRPr lang="en-ID" dirty="0"/>
          </a:p>
        </p:txBody>
      </p:sp>
    </p:spTree>
    <p:extLst>
      <p:ext uri="{BB962C8B-B14F-4D97-AF65-F5344CB8AC3E}">
        <p14:creationId xmlns:p14="http://schemas.microsoft.com/office/powerpoint/2010/main" val="55003107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488333-53F7-E6C1-A866-546E26150045}"/>
              </a:ext>
            </a:extLst>
          </p:cNvPr>
          <p:cNvSpPr>
            <a:spLocks noGrp="1"/>
          </p:cNvSpPr>
          <p:nvPr>
            <p:ph idx="1"/>
          </p:nvPr>
        </p:nvSpPr>
        <p:spPr>
          <a:xfrm>
            <a:off x="2438400" y="457200"/>
            <a:ext cx="6400800" cy="5638800"/>
          </a:xfrm>
        </p:spPr>
        <p:txBody>
          <a:bodyPr/>
          <a:lstStyle/>
          <a:p>
            <a:pPr algn="l">
              <a:spcBef>
                <a:spcPts val="1500"/>
              </a:spcBef>
              <a:spcAft>
                <a:spcPts val="750"/>
              </a:spcAft>
              <a:buNone/>
            </a:pPr>
            <a:r>
              <a:rPr lang="en-ID" sz="2800" b="0" i="0" dirty="0">
                <a:solidFill>
                  <a:srgbClr val="001D35"/>
                </a:solidFill>
                <a:effectLst/>
                <a:latin typeface="Google Sans"/>
              </a:rPr>
              <a:t>7. Kata </a:t>
            </a:r>
            <a:r>
              <a:rPr lang="en-ID" sz="2800" b="0" i="0" dirty="0" err="1">
                <a:solidFill>
                  <a:srgbClr val="001D35"/>
                </a:solidFill>
                <a:effectLst/>
                <a:latin typeface="Google Sans"/>
              </a:rPr>
              <a:t>Depan</a:t>
            </a:r>
            <a:r>
              <a:rPr lang="en-ID" sz="2800" b="0" i="0" dirty="0">
                <a:solidFill>
                  <a:srgbClr val="001D35"/>
                </a:solidFill>
                <a:effectLst/>
                <a:latin typeface="Google Sans"/>
              </a:rPr>
              <a:t> (</a:t>
            </a:r>
            <a:r>
              <a:rPr lang="en-ID" sz="2800" b="0" i="0" dirty="0" err="1">
                <a:solidFill>
                  <a:srgbClr val="001D35"/>
                </a:solidFill>
                <a:effectLst/>
                <a:latin typeface="Google Sans"/>
              </a:rPr>
              <a:t>Preposisi</a:t>
            </a:r>
            <a:r>
              <a:rPr lang="en-ID" sz="2800" b="0" i="0" dirty="0">
                <a:solidFill>
                  <a:srgbClr val="001D35"/>
                </a:solidFill>
                <a:effectLst/>
                <a:latin typeface="Google Sans"/>
              </a:rPr>
              <a:t>):</a:t>
            </a:r>
          </a:p>
          <a:p>
            <a:pPr algn="l">
              <a:spcBef>
                <a:spcPts val="750"/>
              </a:spcBef>
              <a:spcAft>
                <a:spcPts val="600"/>
              </a:spcAft>
              <a:buFont typeface="Arial" panose="020B0604020202020204" pitchFamily="34" charset="0"/>
              <a:buChar char="•"/>
            </a:pPr>
            <a:r>
              <a:rPr lang="en-ID" sz="2800" b="1" i="0" dirty="0" err="1">
                <a:solidFill>
                  <a:srgbClr val="001D35"/>
                </a:solidFill>
                <a:effectLst/>
                <a:latin typeface="Google Sans"/>
              </a:rPr>
              <a:t>Definisi</a:t>
            </a:r>
            <a:r>
              <a:rPr lang="en-ID" sz="2800" b="1" i="0" dirty="0">
                <a:solidFill>
                  <a:srgbClr val="001D35"/>
                </a:solidFill>
                <a:effectLst/>
                <a:latin typeface="Google Sans"/>
              </a:rPr>
              <a:t>:</a:t>
            </a:r>
            <a:r>
              <a:rPr lang="en-ID" sz="2800" b="0" i="0" dirty="0">
                <a:solidFill>
                  <a:srgbClr val="001D35"/>
                </a:solidFill>
                <a:effectLst/>
                <a:latin typeface="Google Sans"/>
              </a:rPr>
              <a:t> Kata yang </a:t>
            </a:r>
            <a:r>
              <a:rPr lang="en-ID" sz="2800" b="0" i="0" dirty="0" err="1">
                <a:solidFill>
                  <a:srgbClr val="001D35"/>
                </a:solidFill>
                <a:effectLst/>
                <a:latin typeface="Google Sans"/>
              </a:rPr>
              <a:t>berfungsi</a:t>
            </a:r>
            <a:r>
              <a:rPr lang="en-ID" sz="2800" b="0" i="0" dirty="0">
                <a:solidFill>
                  <a:srgbClr val="001D35"/>
                </a:solidFill>
                <a:effectLst/>
                <a:latin typeface="Google Sans"/>
              </a:rPr>
              <a:t> </a:t>
            </a:r>
            <a:r>
              <a:rPr lang="en-ID" sz="2800" b="0" i="0" dirty="0" err="1">
                <a:solidFill>
                  <a:srgbClr val="001D35"/>
                </a:solidFill>
                <a:effectLst/>
                <a:latin typeface="Google Sans"/>
              </a:rPr>
              <a:t>untuk</a:t>
            </a:r>
            <a:r>
              <a:rPr lang="en-ID" sz="2800" b="0" i="0" dirty="0">
                <a:solidFill>
                  <a:srgbClr val="001D35"/>
                </a:solidFill>
                <a:effectLst/>
                <a:latin typeface="Google Sans"/>
              </a:rPr>
              <a:t> </a:t>
            </a:r>
            <a:r>
              <a:rPr lang="en-ID" sz="2800" b="0" i="0" dirty="0" err="1">
                <a:solidFill>
                  <a:srgbClr val="001D35"/>
                </a:solidFill>
                <a:effectLst/>
                <a:latin typeface="Google Sans"/>
              </a:rPr>
              <a:t>menghubungkan</a:t>
            </a:r>
            <a:r>
              <a:rPr lang="en-ID" sz="2800" b="0" i="0" dirty="0">
                <a:solidFill>
                  <a:srgbClr val="001D35"/>
                </a:solidFill>
                <a:effectLst/>
                <a:latin typeface="Google Sans"/>
              </a:rPr>
              <a:t> kata </a:t>
            </a:r>
            <a:r>
              <a:rPr lang="en-ID" sz="2800" b="0" i="0" dirty="0" err="1">
                <a:solidFill>
                  <a:srgbClr val="001D35"/>
                </a:solidFill>
                <a:effectLst/>
                <a:latin typeface="Google Sans"/>
              </a:rPr>
              <a:t>atau</a:t>
            </a:r>
            <a:r>
              <a:rPr lang="en-ID" sz="2800" b="0" i="0" dirty="0">
                <a:solidFill>
                  <a:srgbClr val="001D35"/>
                </a:solidFill>
                <a:effectLst/>
                <a:latin typeface="Google Sans"/>
              </a:rPr>
              <a:t> </a:t>
            </a:r>
            <a:r>
              <a:rPr lang="en-ID" sz="2800" b="0" i="0" dirty="0" err="1">
                <a:solidFill>
                  <a:srgbClr val="001D35"/>
                </a:solidFill>
                <a:effectLst/>
                <a:latin typeface="Google Sans"/>
              </a:rPr>
              <a:t>frasa</a:t>
            </a:r>
            <a:r>
              <a:rPr lang="en-ID" sz="2800" b="0" i="0" dirty="0">
                <a:solidFill>
                  <a:srgbClr val="001D35"/>
                </a:solidFill>
                <a:effectLst/>
                <a:latin typeface="Google Sans"/>
              </a:rPr>
              <a:t> </a:t>
            </a:r>
            <a:r>
              <a:rPr lang="en-ID" sz="2800" b="0" i="0" dirty="0" err="1">
                <a:solidFill>
                  <a:srgbClr val="001D35"/>
                </a:solidFill>
                <a:effectLst/>
                <a:latin typeface="Google Sans"/>
              </a:rPr>
              <a:t>dengan</a:t>
            </a:r>
            <a:r>
              <a:rPr lang="en-ID" sz="2800" b="0" i="0" dirty="0">
                <a:solidFill>
                  <a:srgbClr val="001D35"/>
                </a:solidFill>
                <a:effectLst/>
                <a:latin typeface="Google Sans"/>
              </a:rPr>
              <a:t> kata lain </a:t>
            </a:r>
            <a:r>
              <a:rPr lang="en-ID" sz="2800" b="0" i="0" dirty="0" err="1">
                <a:solidFill>
                  <a:srgbClr val="001D35"/>
                </a:solidFill>
                <a:effectLst/>
                <a:latin typeface="Google Sans"/>
              </a:rPr>
              <a:t>dalam</a:t>
            </a:r>
            <a:r>
              <a:rPr lang="en-ID" sz="2800" b="0" i="0" dirty="0">
                <a:solidFill>
                  <a:srgbClr val="001D35"/>
                </a:solidFill>
                <a:effectLst/>
                <a:latin typeface="Google Sans"/>
              </a:rPr>
              <a:t> </a:t>
            </a:r>
            <a:r>
              <a:rPr lang="en-ID" sz="2800" b="0" i="0" dirty="0" err="1">
                <a:solidFill>
                  <a:srgbClr val="001D35"/>
                </a:solidFill>
                <a:effectLst/>
                <a:latin typeface="Google Sans"/>
              </a:rPr>
              <a:t>kalimat</a:t>
            </a:r>
            <a:r>
              <a:rPr lang="en-ID" sz="2800" b="0" i="0" dirty="0">
                <a:solidFill>
                  <a:srgbClr val="001D35"/>
                </a:solidFill>
                <a:effectLst/>
                <a:latin typeface="Google Sans"/>
              </a:rPr>
              <a:t>.</a:t>
            </a:r>
          </a:p>
          <a:p>
            <a:pPr algn="l" fontAlgn="ctr">
              <a:spcBef>
                <a:spcPts val="750"/>
              </a:spcBef>
              <a:spcAft>
                <a:spcPts val="1500"/>
              </a:spcAft>
              <a:buFont typeface="Arial" panose="020B0604020202020204" pitchFamily="34" charset="0"/>
              <a:buChar char="•"/>
            </a:pPr>
            <a:r>
              <a:rPr lang="en-ID" sz="2800" b="1" i="0" dirty="0" err="1">
                <a:solidFill>
                  <a:srgbClr val="001D35"/>
                </a:solidFill>
                <a:effectLst/>
                <a:latin typeface="Google Sans"/>
              </a:rPr>
              <a:t>Contoh</a:t>
            </a:r>
            <a:r>
              <a:rPr lang="en-ID" sz="2800" b="1" i="0" dirty="0">
                <a:solidFill>
                  <a:srgbClr val="001D35"/>
                </a:solidFill>
                <a:effectLst/>
                <a:latin typeface="Google Sans"/>
              </a:rPr>
              <a:t>:</a:t>
            </a:r>
            <a:r>
              <a:rPr lang="en-ID" sz="2800" b="0" i="0" dirty="0">
                <a:solidFill>
                  <a:srgbClr val="001D35"/>
                </a:solidFill>
                <a:effectLst/>
                <a:latin typeface="Google Sans"/>
              </a:rPr>
              <a:t> di, </a:t>
            </a:r>
            <a:r>
              <a:rPr lang="en-ID" sz="2800" b="0" i="0" dirty="0" err="1">
                <a:solidFill>
                  <a:srgbClr val="001D35"/>
                </a:solidFill>
                <a:effectLst/>
                <a:latin typeface="Google Sans"/>
              </a:rPr>
              <a:t>ke</a:t>
            </a:r>
            <a:r>
              <a:rPr lang="en-ID" sz="2800" b="0" i="0" dirty="0">
                <a:solidFill>
                  <a:srgbClr val="001D35"/>
                </a:solidFill>
                <a:effectLst/>
                <a:latin typeface="Google Sans"/>
              </a:rPr>
              <a:t>, </a:t>
            </a:r>
            <a:r>
              <a:rPr lang="en-ID" sz="2800" b="0" i="0" dirty="0" err="1">
                <a:solidFill>
                  <a:srgbClr val="001D35"/>
                </a:solidFill>
                <a:effectLst/>
                <a:latin typeface="Google Sans"/>
              </a:rPr>
              <a:t>dari</a:t>
            </a:r>
            <a:r>
              <a:rPr lang="en-ID" sz="2800" b="0" i="0" dirty="0">
                <a:solidFill>
                  <a:srgbClr val="001D35"/>
                </a:solidFill>
                <a:effectLst/>
                <a:latin typeface="Google Sans"/>
              </a:rPr>
              <a:t>, pada, </a:t>
            </a:r>
            <a:r>
              <a:rPr lang="en-ID" sz="2800" b="0" i="0" dirty="0" err="1">
                <a:solidFill>
                  <a:srgbClr val="001D35"/>
                </a:solidFill>
                <a:effectLst/>
                <a:latin typeface="Google Sans"/>
              </a:rPr>
              <a:t>untuk</a:t>
            </a:r>
            <a:r>
              <a:rPr lang="en-ID" sz="2800" b="0" i="0" dirty="0">
                <a:solidFill>
                  <a:srgbClr val="001D35"/>
                </a:solidFill>
                <a:effectLst/>
                <a:latin typeface="Google Sans"/>
              </a:rPr>
              <a:t>. </a:t>
            </a:r>
          </a:p>
          <a:p>
            <a:pPr algn="l">
              <a:spcBef>
                <a:spcPts val="1500"/>
              </a:spcBef>
              <a:spcAft>
                <a:spcPts val="750"/>
              </a:spcAft>
              <a:buNone/>
            </a:pPr>
            <a:r>
              <a:rPr lang="en-ID" sz="2800" b="0" i="0" dirty="0">
                <a:solidFill>
                  <a:srgbClr val="001D35"/>
                </a:solidFill>
                <a:effectLst/>
                <a:latin typeface="Google Sans"/>
              </a:rPr>
              <a:t>8. Kata </a:t>
            </a:r>
            <a:r>
              <a:rPr lang="en-ID" sz="2800" b="0" i="0" dirty="0" err="1">
                <a:solidFill>
                  <a:srgbClr val="001D35"/>
                </a:solidFill>
                <a:effectLst/>
                <a:latin typeface="Google Sans"/>
              </a:rPr>
              <a:t>Hubung</a:t>
            </a:r>
            <a:r>
              <a:rPr lang="en-ID" sz="2800" b="0" i="0" dirty="0">
                <a:solidFill>
                  <a:srgbClr val="001D35"/>
                </a:solidFill>
                <a:effectLst/>
                <a:latin typeface="Google Sans"/>
              </a:rPr>
              <a:t> (Konjungsi):</a:t>
            </a:r>
          </a:p>
          <a:p>
            <a:pPr algn="l">
              <a:spcBef>
                <a:spcPts val="750"/>
              </a:spcBef>
              <a:spcAft>
                <a:spcPts val="600"/>
              </a:spcAft>
              <a:buFont typeface="Arial" panose="020B0604020202020204" pitchFamily="34" charset="0"/>
              <a:buChar char="•"/>
            </a:pPr>
            <a:r>
              <a:rPr lang="en-ID" sz="2800" b="1" i="0" dirty="0" err="1">
                <a:solidFill>
                  <a:srgbClr val="001D35"/>
                </a:solidFill>
                <a:effectLst/>
                <a:latin typeface="Google Sans"/>
              </a:rPr>
              <a:t>Definisi</a:t>
            </a:r>
            <a:r>
              <a:rPr lang="en-ID" sz="2800" b="1" i="0" dirty="0">
                <a:solidFill>
                  <a:srgbClr val="001D35"/>
                </a:solidFill>
                <a:effectLst/>
                <a:latin typeface="Google Sans"/>
              </a:rPr>
              <a:t>:</a:t>
            </a:r>
            <a:r>
              <a:rPr lang="en-ID" sz="2800" b="0" i="0" dirty="0">
                <a:solidFill>
                  <a:srgbClr val="001D35"/>
                </a:solidFill>
                <a:effectLst/>
                <a:latin typeface="Google Sans"/>
              </a:rPr>
              <a:t> Kata yang </a:t>
            </a:r>
            <a:r>
              <a:rPr lang="en-ID" sz="2800" b="0" i="0" dirty="0" err="1">
                <a:solidFill>
                  <a:srgbClr val="001D35"/>
                </a:solidFill>
                <a:effectLst/>
                <a:latin typeface="Google Sans"/>
              </a:rPr>
              <a:t>menghubungkan</a:t>
            </a:r>
            <a:r>
              <a:rPr lang="en-ID" sz="2800" b="0" i="0" dirty="0">
                <a:solidFill>
                  <a:srgbClr val="001D35"/>
                </a:solidFill>
                <a:effectLst/>
                <a:latin typeface="Google Sans"/>
              </a:rPr>
              <a:t> kata, </a:t>
            </a:r>
            <a:r>
              <a:rPr lang="en-ID" sz="2800" b="0" i="0" dirty="0" err="1">
                <a:solidFill>
                  <a:srgbClr val="001D35"/>
                </a:solidFill>
                <a:effectLst/>
                <a:latin typeface="Google Sans"/>
              </a:rPr>
              <a:t>frasa</a:t>
            </a:r>
            <a:r>
              <a:rPr lang="en-ID" sz="2800" b="0" i="0" dirty="0">
                <a:solidFill>
                  <a:srgbClr val="001D35"/>
                </a:solidFill>
                <a:effectLst/>
                <a:latin typeface="Google Sans"/>
              </a:rPr>
              <a:t>, </a:t>
            </a:r>
            <a:r>
              <a:rPr lang="en-ID" sz="2800" b="0" i="0" dirty="0" err="1">
                <a:solidFill>
                  <a:srgbClr val="001D35"/>
                </a:solidFill>
                <a:effectLst/>
                <a:latin typeface="Google Sans"/>
              </a:rPr>
              <a:t>atau</a:t>
            </a:r>
            <a:r>
              <a:rPr lang="en-ID" sz="2800" b="0" i="0" dirty="0">
                <a:solidFill>
                  <a:srgbClr val="001D35"/>
                </a:solidFill>
                <a:effectLst/>
                <a:latin typeface="Google Sans"/>
              </a:rPr>
              <a:t> </a:t>
            </a:r>
            <a:r>
              <a:rPr lang="en-ID" sz="2800" b="0" i="0" dirty="0" err="1">
                <a:solidFill>
                  <a:srgbClr val="001D35"/>
                </a:solidFill>
                <a:effectLst/>
                <a:latin typeface="Google Sans"/>
              </a:rPr>
              <a:t>klausa</a:t>
            </a:r>
            <a:r>
              <a:rPr lang="en-ID" sz="2800" b="0" i="0" dirty="0">
                <a:solidFill>
                  <a:srgbClr val="001D35"/>
                </a:solidFill>
                <a:effectLst/>
                <a:latin typeface="Google Sans"/>
              </a:rPr>
              <a:t> </a:t>
            </a:r>
            <a:r>
              <a:rPr lang="en-ID" sz="2800" b="0" i="0" dirty="0" err="1">
                <a:solidFill>
                  <a:srgbClr val="001D35"/>
                </a:solidFill>
                <a:effectLst/>
                <a:latin typeface="Google Sans"/>
              </a:rPr>
              <a:t>dalam</a:t>
            </a:r>
            <a:r>
              <a:rPr lang="en-ID" sz="2800" b="0" i="0" dirty="0">
                <a:solidFill>
                  <a:srgbClr val="001D35"/>
                </a:solidFill>
                <a:effectLst/>
                <a:latin typeface="Google Sans"/>
              </a:rPr>
              <a:t> </a:t>
            </a:r>
            <a:r>
              <a:rPr lang="en-ID" sz="2800" b="0" i="0" dirty="0" err="1">
                <a:solidFill>
                  <a:srgbClr val="001D35"/>
                </a:solidFill>
                <a:effectLst/>
                <a:latin typeface="Google Sans"/>
              </a:rPr>
              <a:t>kalimat</a:t>
            </a:r>
            <a:r>
              <a:rPr lang="en-ID" sz="2800" b="0" i="0" dirty="0">
                <a:solidFill>
                  <a:srgbClr val="001D35"/>
                </a:solidFill>
                <a:effectLst/>
                <a:latin typeface="Google Sans"/>
              </a:rPr>
              <a:t>.</a:t>
            </a:r>
          </a:p>
          <a:p>
            <a:pPr algn="l">
              <a:spcBef>
                <a:spcPts val="750"/>
              </a:spcBef>
              <a:spcAft>
                <a:spcPts val="1500"/>
              </a:spcAft>
              <a:buFont typeface="Arial" panose="020B0604020202020204" pitchFamily="34" charset="0"/>
              <a:buChar char="•"/>
            </a:pPr>
            <a:r>
              <a:rPr lang="en-ID" sz="2800" b="1" i="0" dirty="0" err="1">
                <a:solidFill>
                  <a:srgbClr val="001D35"/>
                </a:solidFill>
                <a:effectLst/>
                <a:latin typeface="Google Sans"/>
              </a:rPr>
              <a:t>Contoh</a:t>
            </a:r>
            <a:r>
              <a:rPr lang="en-ID" sz="2800" b="1" i="0" dirty="0">
                <a:solidFill>
                  <a:srgbClr val="001D35"/>
                </a:solidFill>
                <a:effectLst/>
                <a:latin typeface="Google Sans"/>
              </a:rPr>
              <a:t>:</a:t>
            </a:r>
            <a:r>
              <a:rPr lang="en-ID" sz="2800" b="0" i="0" dirty="0">
                <a:solidFill>
                  <a:srgbClr val="001D35"/>
                </a:solidFill>
                <a:effectLst/>
                <a:latin typeface="Google Sans"/>
              </a:rPr>
              <a:t> dan, </a:t>
            </a:r>
            <a:r>
              <a:rPr lang="en-ID" sz="2800" b="0" i="0" dirty="0" err="1">
                <a:solidFill>
                  <a:srgbClr val="001D35"/>
                </a:solidFill>
                <a:effectLst/>
                <a:latin typeface="Google Sans"/>
              </a:rPr>
              <a:t>tetapi</a:t>
            </a:r>
            <a:r>
              <a:rPr lang="en-ID" sz="2800" b="0" i="0" dirty="0">
                <a:solidFill>
                  <a:srgbClr val="001D35"/>
                </a:solidFill>
                <a:effectLst/>
                <a:latin typeface="Google Sans"/>
              </a:rPr>
              <a:t>, </a:t>
            </a:r>
            <a:r>
              <a:rPr lang="en-ID" sz="2800" b="0" i="0" dirty="0" err="1">
                <a:solidFill>
                  <a:srgbClr val="001D35"/>
                </a:solidFill>
                <a:effectLst/>
                <a:latin typeface="Google Sans"/>
              </a:rPr>
              <a:t>karena</a:t>
            </a:r>
            <a:r>
              <a:rPr lang="en-ID" sz="2800" b="0" i="0" dirty="0">
                <a:solidFill>
                  <a:srgbClr val="001D35"/>
                </a:solidFill>
                <a:effectLst/>
                <a:latin typeface="Google Sans"/>
              </a:rPr>
              <a:t>, </a:t>
            </a:r>
            <a:r>
              <a:rPr lang="en-ID" sz="2800" b="0" i="0" dirty="0" err="1">
                <a:solidFill>
                  <a:srgbClr val="001D35"/>
                </a:solidFill>
                <a:effectLst/>
                <a:latin typeface="Google Sans"/>
              </a:rPr>
              <a:t>jika</a:t>
            </a:r>
            <a:r>
              <a:rPr lang="en-ID" sz="2800" b="0" i="0" dirty="0">
                <a:solidFill>
                  <a:srgbClr val="001D35"/>
                </a:solidFill>
                <a:effectLst/>
                <a:latin typeface="Google Sans"/>
              </a:rPr>
              <a:t>, </a:t>
            </a:r>
            <a:r>
              <a:rPr lang="en-ID" sz="2800" b="0" i="0" dirty="0" err="1">
                <a:solidFill>
                  <a:srgbClr val="001D35"/>
                </a:solidFill>
                <a:effectLst/>
                <a:latin typeface="Google Sans"/>
              </a:rPr>
              <a:t>sehingga</a:t>
            </a:r>
            <a:r>
              <a:rPr lang="en-ID" sz="2800" b="0" i="0" dirty="0">
                <a:solidFill>
                  <a:srgbClr val="001D35"/>
                </a:solidFill>
                <a:effectLst/>
                <a:latin typeface="Google Sans"/>
              </a:rPr>
              <a:t>. </a:t>
            </a:r>
          </a:p>
          <a:p>
            <a:endParaRPr lang="en-ID" dirty="0"/>
          </a:p>
        </p:txBody>
      </p:sp>
    </p:spTree>
    <p:extLst>
      <p:ext uri="{BB962C8B-B14F-4D97-AF65-F5344CB8AC3E}">
        <p14:creationId xmlns:p14="http://schemas.microsoft.com/office/powerpoint/2010/main" val="281886449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E487A9-ABB2-B132-F8B3-5F8EBC90C838}"/>
              </a:ext>
            </a:extLst>
          </p:cNvPr>
          <p:cNvSpPr>
            <a:spLocks noGrp="1"/>
          </p:cNvSpPr>
          <p:nvPr>
            <p:ph idx="1"/>
          </p:nvPr>
        </p:nvSpPr>
        <p:spPr>
          <a:xfrm>
            <a:off x="2438400" y="609600"/>
            <a:ext cx="6400800" cy="5486400"/>
          </a:xfrm>
        </p:spPr>
        <p:txBody>
          <a:bodyPr/>
          <a:lstStyle/>
          <a:p>
            <a:pPr algn="l">
              <a:spcBef>
                <a:spcPts val="1500"/>
              </a:spcBef>
              <a:spcAft>
                <a:spcPts val="750"/>
              </a:spcAft>
              <a:buNone/>
            </a:pPr>
            <a:r>
              <a:rPr lang="en-ID" sz="2800" b="0" i="0" dirty="0">
                <a:solidFill>
                  <a:srgbClr val="001D35"/>
                </a:solidFill>
                <a:effectLst/>
                <a:latin typeface="Google Sans"/>
              </a:rPr>
              <a:t>9. Kata Seru (</a:t>
            </a:r>
            <a:r>
              <a:rPr lang="en-ID" sz="2800" b="0" i="0" dirty="0" err="1">
                <a:solidFill>
                  <a:srgbClr val="001D35"/>
                </a:solidFill>
                <a:effectLst/>
                <a:latin typeface="Google Sans"/>
              </a:rPr>
              <a:t>Interjeksi</a:t>
            </a:r>
            <a:r>
              <a:rPr lang="en-ID" sz="2800" b="0" i="0" dirty="0">
                <a:solidFill>
                  <a:srgbClr val="001D35"/>
                </a:solidFill>
                <a:effectLst/>
                <a:latin typeface="Google Sans"/>
              </a:rPr>
              <a:t>):</a:t>
            </a:r>
          </a:p>
          <a:p>
            <a:pPr algn="l">
              <a:spcBef>
                <a:spcPts val="750"/>
              </a:spcBef>
              <a:spcAft>
                <a:spcPts val="600"/>
              </a:spcAft>
              <a:buFont typeface="Arial" panose="020B0604020202020204" pitchFamily="34" charset="0"/>
              <a:buChar char="•"/>
            </a:pPr>
            <a:r>
              <a:rPr lang="en-ID" sz="2800" b="1" i="0" dirty="0" err="1">
                <a:solidFill>
                  <a:srgbClr val="001D35"/>
                </a:solidFill>
                <a:effectLst/>
                <a:latin typeface="Google Sans"/>
              </a:rPr>
              <a:t>Definisi</a:t>
            </a:r>
            <a:r>
              <a:rPr lang="en-ID" sz="2800" b="1" i="0" dirty="0">
                <a:solidFill>
                  <a:srgbClr val="001D35"/>
                </a:solidFill>
                <a:effectLst/>
                <a:latin typeface="Google Sans"/>
              </a:rPr>
              <a:t>:</a:t>
            </a:r>
            <a:r>
              <a:rPr lang="en-ID" sz="2800" b="0" i="0" dirty="0">
                <a:solidFill>
                  <a:srgbClr val="001D35"/>
                </a:solidFill>
                <a:effectLst/>
                <a:latin typeface="Google Sans"/>
              </a:rPr>
              <a:t> Kata yang </a:t>
            </a:r>
            <a:r>
              <a:rPr lang="en-ID" sz="2800" b="0" i="0" dirty="0" err="1">
                <a:solidFill>
                  <a:srgbClr val="001D35"/>
                </a:solidFill>
                <a:effectLst/>
                <a:latin typeface="Google Sans"/>
              </a:rPr>
              <a:t>mengungkapkan</a:t>
            </a:r>
            <a:r>
              <a:rPr lang="en-ID" sz="2800" b="0" i="0" dirty="0">
                <a:solidFill>
                  <a:srgbClr val="001D35"/>
                </a:solidFill>
                <a:effectLst/>
                <a:latin typeface="Google Sans"/>
              </a:rPr>
              <a:t> </a:t>
            </a:r>
            <a:r>
              <a:rPr lang="en-ID" sz="2800" b="0" i="0" dirty="0" err="1">
                <a:solidFill>
                  <a:srgbClr val="001D35"/>
                </a:solidFill>
                <a:effectLst/>
                <a:latin typeface="Google Sans"/>
              </a:rPr>
              <a:t>perasaan</a:t>
            </a:r>
            <a:r>
              <a:rPr lang="en-ID" sz="2800" b="0" i="0" dirty="0">
                <a:solidFill>
                  <a:srgbClr val="001D35"/>
                </a:solidFill>
                <a:effectLst/>
                <a:latin typeface="Google Sans"/>
              </a:rPr>
              <a:t> </a:t>
            </a:r>
            <a:r>
              <a:rPr lang="en-ID" sz="2800" b="0" i="0" dirty="0" err="1">
                <a:solidFill>
                  <a:srgbClr val="001D35"/>
                </a:solidFill>
                <a:effectLst/>
                <a:latin typeface="Google Sans"/>
              </a:rPr>
              <a:t>atau</a:t>
            </a:r>
            <a:r>
              <a:rPr lang="en-ID" sz="2800" b="0" i="0" dirty="0">
                <a:solidFill>
                  <a:srgbClr val="001D35"/>
                </a:solidFill>
                <a:effectLst/>
                <a:latin typeface="Google Sans"/>
              </a:rPr>
              <a:t> </a:t>
            </a:r>
            <a:r>
              <a:rPr lang="en-ID" sz="2800" b="0" i="0" dirty="0" err="1">
                <a:solidFill>
                  <a:srgbClr val="001D35"/>
                </a:solidFill>
                <a:effectLst/>
                <a:latin typeface="Google Sans"/>
              </a:rPr>
              <a:t>emosi</a:t>
            </a:r>
            <a:r>
              <a:rPr lang="en-ID" sz="2800" b="0" i="0" dirty="0">
                <a:solidFill>
                  <a:srgbClr val="001D35"/>
                </a:solidFill>
                <a:effectLst/>
                <a:latin typeface="Google Sans"/>
              </a:rPr>
              <a:t>.</a:t>
            </a:r>
          </a:p>
          <a:p>
            <a:pPr algn="l" fontAlgn="ctr">
              <a:spcBef>
                <a:spcPts val="750"/>
              </a:spcBef>
              <a:spcAft>
                <a:spcPts val="1500"/>
              </a:spcAft>
              <a:buFont typeface="Arial" panose="020B0604020202020204" pitchFamily="34" charset="0"/>
              <a:buChar char="•"/>
            </a:pPr>
            <a:r>
              <a:rPr lang="en-ID" sz="2800" b="1" i="0" dirty="0" err="1">
                <a:solidFill>
                  <a:srgbClr val="001D35"/>
                </a:solidFill>
                <a:effectLst/>
                <a:latin typeface="Google Sans"/>
              </a:rPr>
              <a:t>Contoh</a:t>
            </a:r>
            <a:r>
              <a:rPr lang="en-ID" sz="2800" b="1" i="0" dirty="0">
                <a:solidFill>
                  <a:srgbClr val="001D35"/>
                </a:solidFill>
                <a:effectLst/>
                <a:latin typeface="Google Sans"/>
              </a:rPr>
              <a:t>:</a:t>
            </a:r>
            <a:r>
              <a:rPr lang="en-ID" sz="2800" b="0" i="0" dirty="0">
                <a:solidFill>
                  <a:srgbClr val="001D35"/>
                </a:solidFill>
                <a:effectLst/>
                <a:latin typeface="Google Sans"/>
              </a:rPr>
              <a:t> </a:t>
            </a:r>
            <a:r>
              <a:rPr lang="en-ID" sz="2800" b="0" i="0" dirty="0" err="1">
                <a:solidFill>
                  <a:srgbClr val="001D35"/>
                </a:solidFill>
                <a:effectLst/>
                <a:latin typeface="Google Sans"/>
              </a:rPr>
              <a:t>wah</a:t>
            </a:r>
            <a:r>
              <a:rPr lang="en-ID" sz="2800" b="0" i="0" dirty="0">
                <a:solidFill>
                  <a:srgbClr val="001D35"/>
                </a:solidFill>
                <a:effectLst/>
                <a:latin typeface="Google Sans"/>
              </a:rPr>
              <a:t>, </a:t>
            </a:r>
            <a:r>
              <a:rPr lang="en-ID" sz="2800" b="0" i="0" dirty="0" err="1">
                <a:solidFill>
                  <a:srgbClr val="001D35"/>
                </a:solidFill>
                <a:effectLst/>
                <a:latin typeface="Google Sans"/>
              </a:rPr>
              <a:t>hei</a:t>
            </a:r>
            <a:r>
              <a:rPr lang="en-ID" sz="2800" b="0" i="0" dirty="0">
                <a:solidFill>
                  <a:srgbClr val="001D35"/>
                </a:solidFill>
                <a:effectLst/>
                <a:latin typeface="Google Sans"/>
              </a:rPr>
              <a:t>, </a:t>
            </a:r>
            <a:r>
              <a:rPr lang="en-ID" sz="2800" b="0" i="0" dirty="0" err="1">
                <a:solidFill>
                  <a:srgbClr val="001D35"/>
                </a:solidFill>
                <a:effectLst/>
                <a:latin typeface="Google Sans"/>
              </a:rPr>
              <a:t>aduh</a:t>
            </a:r>
            <a:r>
              <a:rPr lang="en-ID" sz="2800" b="0" i="0" dirty="0">
                <a:solidFill>
                  <a:srgbClr val="001D35"/>
                </a:solidFill>
                <a:effectLst/>
                <a:latin typeface="Google Sans"/>
              </a:rPr>
              <a:t>, </a:t>
            </a:r>
            <a:r>
              <a:rPr lang="en-ID" sz="2800" b="0" i="0" dirty="0" err="1">
                <a:solidFill>
                  <a:srgbClr val="001D35"/>
                </a:solidFill>
                <a:effectLst/>
                <a:latin typeface="Google Sans"/>
              </a:rPr>
              <a:t>sumpah</a:t>
            </a:r>
            <a:r>
              <a:rPr lang="en-ID" sz="2800" b="0" i="0" dirty="0">
                <a:solidFill>
                  <a:srgbClr val="001D35"/>
                </a:solidFill>
                <a:effectLst/>
                <a:latin typeface="Google Sans"/>
              </a:rPr>
              <a:t>, </a:t>
            </a:r>
            <a:r>
              <a:rPr lang="en-ID" sz="2800" b="0" i="0" dirty="0" err="1">
                <a:solidFill>
                  <a:srgbClr val="001D35"/>
                </a:solidFill>
                <a:effectLst/>
                <a:latin typeface="Google Sans"/>
              </a:rPr>
              <a:t>iya</a:t>
            </a:r>
            <a:r>
              <a:rPr lang="en-ID" sz="2800" b="0" i="0" dirty="0">
                <a:solidFill>
                  <a:srgbClr val="001D35"/>
                </a:solidFill>
                <a:effectLst/>
                <a:latin typeface="Google Sans"/>
              </a:rPr>
              <a:t>. </a:t>
            </a:r>
          </a:p>
          <a:p>
            <a:pPr algn="l">
              <a:spcBef>
                <a:spcPts val="1500"/>
              </a:spcBef>
              <a:spcAft>
                <a:spcPts val="750"/>
              </a:spcAft>
              <a:buNone/>
            </a:pPr>
            <a:r>
              <a:rPr lang="en-ID" sz="2800" b="0" i="0" dirty="0">
                <a:solidFill>
                  <a:srgbClr val="001D35"/>
                </a:solidFill>
                <a:effectLst/>
                <a:latin typeface="Google Sans"/>
              </a:rPr>
              <a:t>10. Kata Tanya (</a:t>
            </a:r>
            <a:r>
              <a:rPr lang="en-ID" sz="2800" b="0" i="0" dirty="0" err="1">
                <a:solidFill>
                  <a:srgbClr val="001D35"/>
                </a:solidFill>
                <a:effectLst/>
                <a:latin typeface="Google Sans"/>
              </a:rPr>
              <a:t>Interogatif</a:t>
            </a:r>
            <a:r>
              <a:rPr lang="en-ID" sz="2800" b="0" i="0" dirty="0">
                <a:solidFill>
                  <a:srgbClr val="001D35"/>
                </a:solidFill>
                <a:effectLst/>
                <a:latin typeface="Google Sans"/>
              </a:rPr>
              <a:t>):</a:t>
            </a:r>
          </a:p>
          <a:p>
            <a:pPr algn="l">
              <a:spcBef>
                <a:spcPts val="750"/>
              </a:spcBef>
              <a:spcAft>
                <a:spcPts val="600"/>
              </a:spcAft>
              <a:buFont typeface="Arial" panose="020B0604020202020204" pitchFamily="34" charset="0"/>
              <a:buChar char="•"/>
            </a:pPr>
            <a:r>
              <a:rPr lang="en-ID" sz="2800" b="1" i="0" dirty="0" err="1">
                <a:solidFill>
                  <a:srgbClr val="001D35"/>
                </a:solidFill>
                <a:effectLst/>
                <a:latin typeface="Google Sans"/>
              </a:rPr>
              <a:t>Definisi</a:t>
            </a:r>
            <a:r>
              <a:rPr lang="en-ID" sz="2800" b="1" i="0" dirty="0">
                <a:solidFill>
                  <a:srgbClr val="001D35"/>
                </a:solidFill>
                <a:effectLst/>
                <a:latin typeface="Google Sans"/>
              </a:rPr>
              <a:t>:</a:t>
            </a:r>
            <a:r>
              <a:rPr lang="en-ID" sz="2800" b="0" i="0" dirty="0">
                <a:solidFill>
                  <a:srgbClr val="001D35"/>
                </a:solidFill>
                <a:effectLst/>
                <a:latin typeface="Google Sans"/>
              </a:rPr>
              <a:t> Kata yang </a:t>
            </a:r>
            <a:r>
              <a:rPr lang="en-ID" sz="2800" b="0" i="0" dirty="0" err="1">
                <a:solidFill>
                  <a:srgbClr val="001D35"/>
                </a:solidFill>
                <a:effectLst/>
                <a:latin typeface="Google Sans"/>
              </a:rPr>
              <a:t>digunakan</a:t>
            </a:r>
            <a:r>
              <a:rPr lang="en-ID" sz="2800" b="0" i="0" dirty="0">
                <a:solidFill>
                  <a:srgbClr val="001D35"/>
                </a:solidFill>
                <a:effectLst/>
                <a:latin typeface="Google Sans"/>
              </a:rPr>
              <a:t> </a:t>
            </a:r>
            <a:r>
              <a:rPr lang="en-ID" sz="2800" b="0" i="0" dirty="0" err="1">
                <a:solidFill>
                  <a:srgbClr val="001D35"/>
                </a:solidFill>
                <a:effectLst/>
                <a:latin typeface="Google Sans"/>
              </a:rPr>
              <a:t>untuk</a:t>
            </a:r>
            <a:r>
              <a:rPr lang="en-ID" sz="2800" b="0" i="0" dirty="0">
                <a:solidFill>
                  <a:srgbClr val="001D35"/>
                </a:solidFill>
                <a:effectLst/>
                <a:latin typeface="Google Sans"/>
              </a:rPr>
              <a:t> </a:t>
            </a:r>
            <a:r>
              <a:rPr lang="en-ID" sz="2800" b="0" i="0" dirty="0" err="1">
                <a:solidFill>
                  <a:srgbClr val="001D35"/>
                </a:solidFill>
                <a:effectLst/>
                <a:latin typeface="Google Sans"/>
              </a:rPr>
              <a:t>mengajukan</a:t>
            </a:r>
            <a:r>
              <a:rPr lang="en-ID" sz="2800" b="0" i="0" dirty="0">
                <a:solidFill>
                  <a:srgbClr val="001D35"/>
                </a:solidFill>
                <a:effectLst/>
                <a:latin typeface="Google Sans"/>
              </a:rPr>
              <a:t> </a:t>
            </a:r>
            <a:r>
              <a:rPr lang="en-ID" sz="2800" b="0" i="0" dirty="0" err="1">
                <a:solidFill>
                  <a:srgbClr val="001D35"/>
                </a:solidFill>
                <a:effectLst/>
                <a:latin typeface="Google Sans"/>
              </a:rPr>
              <a:t>pertanyaan</a:t>
            </a:r>
            <a:r>
              <a:rPr lang="en-ID" sz="2800" b="0" i="0" dirty="0">
                <a:solidFill>
                  <a:srgbClr val="001D35"/>
                </a:solidFill>
                <a:effectLst/>
                <a:latin typeface="Google Sans"/>
              </a:rPr>
              <a:t>.</a:t>
            </a:r>
          </a:p>
          <a:p>
            <a:pPr algn="l">
              <a:spcBef>
                <a:spcPts val="750"/>
              </a:spcBef>
              <a:spcAft>
                <a:spcPts val="1500"/>
              </a:spcAft>
              <a:buFont typeface="Arial" panose="020B0604020202020204" pitchFamily="34" charset="0"/>
              <a:buChar char="•"/>
            </a:pPr>
            <a:r>
              <a:rPr lang="en-ID" sz="2800" b="1" i="0" dirty="0" err="1">
                <a:solidFill>
                  <a:srgbClr val="001D35"/>
                </a:solidFill>
                <a:effectLst/>
                <a:latin typeface="Google Sans"/>
              </a:rPr>
              <a:t>Contoh</a:t>
            </a:r>
            <a:r>
              <a:rPr lang="en-ID" sz="2800" b="1" i="0" dirty="0">
                <a:solidFill>
                  <a:srgbClr val="001D35"/>
                </a:solidFill>
                <a:effectLst/>
                <a:latin typeface="Google Sans"/>
              </a:rPr>
              <a:t>:</a:t>
            </a:r>
            <a:r>
              <a:rPr lang="en-ID" sz="2800" b="0" i="0" dirty="0">
                <a:solidFill>
                  <a:srgbClr val="001D35"/>
                </a:solidFill>
                <a:effectLst/>
                <a:latin typeface="Google Sans"/>
              </a:rPr>
              <a:t> </a:t>
            </a:r>
            <a:r>
              <a:rPr lang="en-ID" sz="2800" b="0" i="0" dirty="0" err="1">
                <a:solidFill>
                  <a:srgbClr val="001D35"/>
                </a:solidFill>
                <a:effectLst/>
                <a:latin typeface="Google Sans"/>
              </a:rPr>
              <a:t>siapa</a:t>
            </a:r>
            <a:r>
              <a:rPr lang="en-ID" sz="2800" b="0" i="0" dirty="0">
                <a:solidFill>
                  <a:srgbClr val="001D35"/>
                </a:solidFill>
                <a:effectLst/>
                <a:latin typeface="Google Sans"/>
              </a:rPr>
              <a:t>, </a:t>
            </a:r>
            <a:r>
              <a:rPr lang="en-ID" sz="2800" b="0" i="0" dirty="0" err="1">
                <a:solidFill>
                  <a:srgbClr val="001D35"/>
                </a:solidFill>
                <a:effectLst/>
                <a:latin typeface="Google Sans"/>
              </a:rPr>
              <a:t>apa</a:t>
            </a:r>
            <a:r>
              <a:rPr lang="en-ID" sz="2800" b="0" i="0" dirty="0">
                <a:solidFill>
                  <a:srgbClr val="001D35"/>
                </a:solidFill>
                <a:effectLst/>
                <a:latin typeface="Google Sans"/>
              </a:rPr>
              <a:t>, </a:t>
            </a:r>
            <a:r>
              <a:rPr lang="en-ID" sz="2800" b="0" i="0" dirty="0" err="1">
                <a:solidFill>
                  <a:srgbClr val="001D35"/>
                </a:solidFill>
                <a:effectLst/>
                <a:latin typeface="Google Sans"/>
              </a:rPr>
              <a:t>mengapa</a:t>
            </a:r>
            <a:r>
              <a:rPr lang="en-ID" sz="2800" b="0" i="0" dirty="0">
                <a:solidFill>
                  <a:srgbClr val="001D35"/>
                </a:solidFill>
                <a:effectLst/>
                <a:latin typeface="Google Sans"/>
              </a:rPr>
              <a:t>, </a:t>
            </a:r>
            <a:r>
              <a:rPr lang="en-ID" sz="2800" b="0" i="0" dirty="0" err="1">
                <a:solidFill>
                  <a:srgbClr val="001D35"/>
                </a:solidFill>
                <a:effectLst/>
                <a:latin typeface="Google Sans"/>
              </a:rPr>
              <a:t>kapan</a:t>
            </a:r>
            <a:r>
              <a:rPr lang="en-ID" sz="2800" b="0" i="0" dirty="0">
                <a:solidFill>
                  <a:srgbClr val="001D35"/>
                </a:solidFill>
                <a:effectLst/>
                <a:latin typeface="Google Sans"/>
              </a:rPr>
              <a:t>, di mana. </a:t>
            </a:r>
          </a:p>
          <a:p>
            <a:endParaRPr lang="en-ID" dirty="0"/>
          </a:p>
        </p:txBody>
      </p:sp>
    </p:spTree>
    <p:extLst>
      <p:ext uri="{BB962C8B-B14F-4D97-AF65-F5344CB8AC3E}">
        <p14:creationId xmlns:p14="http://schemas.microsoft.com/office/powerpoint/2010/main" val="1911587855"/>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subTitle" sz="quarter" idx="1"/>
          </p:nvPr>
        </p:nvSpPr>
        <p:spPr>
          <a:xfrm>
            <a:off x="533400" y="381000"/>
            <a:ext cx="8153400" cy="5562600"/>
          </a:xfrm>
        </p:spPr>
        <p:txBody>
          <a:bodyPr/>
          <a:lstStyle/>
          <a:p>
            <a:pPr marL="609600" indent="-609600" eaLnBrk="1" hangingPunct="1">
              <a:defRPr/>
            </a:pPr>
            <a:r>
              <a:rPr lang="id-ID" sz="4000" b="1" dirty="0"/>
              <a:t>      </a:t>
            </a:r>
            <a:r>
              <a:rPr lang="en-US" sz="4000" b="1" dirty="0"/>
              <a:t>DIKSI/PILIHAN KATA</a:t>
            </a:r>
            <a:endParaRPr lang="id-ID" b="1" dirty="0"/>
          </a:p>
          <a:p>
            <a:pPr indent="-609600" algn="l" eaLnBrk="1" hangingPunct="1">
              <a:spcBef>
                <a:spcPts val="1800"/>
              </a:spcBef>
              <a:defRPr/>
            </a:pPr>
            <a:r>
              <a:rPr lang="en-US" b="1" dirty="0" err="1"/>
              <a:t>Kata</a:t>
            </a:r>
            <a:r>
              <a:rPr lang="en-US" b="1" dirty="0"/>
              <a:t> </a:t>
            </a:r>
            <a:r>
              <a:rPr lang="en-US" b="1" dirty="0" err="1"/>
              <a:t>merupakan</a:t>
            </a:r>
            <a:r>
              <a:rPr lang="en-US" b="1" dirty="0"/>
              <a:t> </a:t>
            </a:r>
            <a:r>
              <a:rPr lang="en-US" b="1" dirty="0" err="1"/>
              <a:t>salah</a:t>
            </a:r>
            <a:r>
              <a:rPr lang="en-US" b="1" dirty="0"/>
              <a:t> </a:t>
            </a:r>
            <a:r>
              <a:rPr lang="en-US" b="1" dirty="0" err="1"/>
              <a:t>satu</a:t>
            </a:r>
            <a:r>
              <a:rPr lang="en-US" b="1" dirty="0"/>
              <a:t> </a:t>
            </a:r>
            <a:r>
              <a:rPr lang="en-US" b="1" dirty="0" err="1"/>
              <a:t>unsur</a:t>
            </a:r>
            <a:r>
              <a:rPr lang="en-US" b="1" dirty="0"/>
              <a:t> </a:t>
            </a:r>
            <a:r>
              <a:rPr lang="en-US" b="1" dirty="0" err="1"/>
              <a:t>dasar</a:t>
            </a:r>
            <a:r>
              <a:rPr lang="en-US" b="1" dirty="0"/>
              <a:t> </a:t>
            </a:r>
            <a:r>
              <a:rPr lang="en-US" b="1" dirty="0" err="1"/>
              <a:t>bahasa</a:t>
            </a:r>
            <a:r>
              <a:rPr lang="en-US" b="1" dirty="0"/>
              <a:t> yang </a:t>
            </a:r>
            <a:r>
              <a:rPr lang="en-US" b="1" dirty="0" err="1"/>
              <a:t>sangat</a:t>
            </a:r>
            <a:r>
              <a:rPr lang="en-US" b="1" dirty="0"/>
              <a:t> </a:t>
            </a:r>
            <a:r>
              <a:rPr lang="en-US" b="1" dirty="0" err="1"/>
              <a:t>penting</a:t>
            </a:r>
            <a:r>
              <a:rPr lang="en-US" b="1" dirty="0"/>
              <a:t>. </a:t>
            </a:r>
            <a:r>
              <a:rPr lang="en-US" b="1" dirty="0" err="1"/>
              <a:t>Dalam</a:t>
            </a:r>
            <a:r>
              <a:rPr lang="en-US" b="1" dirty="0"/>
              <a:t> </a:t>
            </a:r>
            <a:r>
              <a:rPr lang="en-US" b="1" dirty="0" err="1"/>
              <a:t>memilih</a:t>
            </a:r>
            <a:r>
              <a:rPr lang="en-US" b="1" dirty="0"/>
              <a:t> </a:t>
            </a:r>
            <a:r>
              <a:rPr lang="en-US" b="1" dirty="0" err="1"/>
              <a:t>kata</a:t>
            </a:r>
            <a:r>
              <a:rPr lang="en-US" b="1" dirty="0"/>
              <a:t>, </a:t>
            </a:r>
            <a:r>
              <a:rPr lang="en-US" b="1" dirty="0" err="1"/>
              <a:t>ada</a:t>
            </a:r>
            <a:r>
              <a:rPr lang="en-US" b="1" dirty="0"/>
              <a:t> </a:t>
            </a:r>
            <a:r>
              <a:rPr lang="en-US" b="1" dirty="0" err="1"/>
              <a:t>dua</a:t>
            </a:r>
            <a:r>
              <a:rPr lang="en-US" b="1" dirty="0"/>
              <a:t> </a:t>
            </a:r>
            <a:r>
              <a:rPr lang="en-US" b="1" dirty="0" err="1"/>
              <a:t>persyaratan</a:t>
            </a:r>
            <a:r>
              <a:rPr lang="en-US" b="1" dirty="0"/>
              <a:t> yang </a:t>
            </a:r>
            <a:r>
              <a:rPr lang="en-US" b="1" dirty="0" err="1"/>
              <a:t>harus</a:t>
            </a:r>
            <a:r>
              <a:rPr lang="en-US" b="1" dirty="0"/>
              <a:t> </a:t>
            </a:r>
            <a:r>
              <a:rPr lang="en-US" b="1" dirty="0" err="1"/>
              <a:t>dipenuhi</a:t>
            </a:r>
            <a:r>
              <a:rPr lang="en-US" b="1" dirty="0"/>
              <a:t>, </a:t>
            </a:r>
            <a:r>
              <a:rPr lang="en-US" b="1" dirty="0" err="1"/>
              <a:t>yaitu</a:t>
            </a:r>
            <a:r>
              <a:rPr lang="en-US" b="1" dirty="0"/>
              <a:t> :</a:t>
            </a:r>
          </a:p>
          <a:p>
            <a:pPr marL="609600" indent="-609600" algn="l" eaLnBrk="1" hangingPunct="1">
              <a:defRPr/>
            </a:pPr>
            <a:r>
              <a:rPr lang="id-ID" b="1" dirty="0"/>
              <a:t>1. </a:t>
            </a:r>
            <a:r>
              <a:rPr lang="en-US" b="1" u="sng" dirty="0" err="1"/>
              <a:t>Ketepatan</a:t>
            </a:r>
            <a:r>
              <a:rPr lang="en-US" b="1" dirty="0"/>
              <a:t> : </a:t>
            </a:r>
            <a:r>
              <a:rPr lang="en-US" b="1" dirty="0" err="1"/>
              <a:t>dapat</a:t>
            </a:r>
            <a:r>
              <a:rPr lang="en-US" b="1" dirty="0"/>
              <a:t> </a:t>
            </a:r>
            <a:r>
              <a:rPr lang="en-US" b="1" dirty="0" err="1"/>
              <a:t>mengungkapkan</a:t>
            </a:r>
            <a:r>
              <a:rPr lang="en-US" b="1" dirty="0"/>
              <a:t> </a:t>
            </a:r>
            <a:r>
              <a:rPr lang="en-US" b="1" dirty="0" err="1"/>
              <a:t>apa</a:t>
            </a:r>
            <a:r>
              <a:rPr lang="en-US" b="1" dirty="0"/>
              <a:t> yang </a:t>
            </a:r>
            <a:r>
              <a:rPr lang="en-US" b="1" dirty="0" err="1"/>
              <a:t>ingin</a:t>
            </a:r>
            <a:r>
              <a:rPr lang="en-US" b="1" dirty="0"/>
              <a:t> </a:t>
            </a:r>
            <a:r>
              <a:rPr lang="en-US" b="1" dirty="0" err="1"/>
              <a:t>kita</a:t>
            </a:r>
            <a:r>
              <a:rPr lang="en-US" b="1" dirty="0"/>
              <a:t> </a:t>
            </a:r>
            <a:r>
              <a:rPr lang="en-US" b="1" dirty="0" err="1"/>
              <a:t>ungkapkan</a:t>
            </a:r>
            <a:r>
              <a:rPr lang="en-US" b="1" dirty="0"/>
              <a:t>;</a:t>
            </a:r>
          </a:p>
          <a:p>
            <a:pPr marL="609600" indent="-609600" algn="l" eaLnBrk="1" hangingPunct="1">
              <a:defRPr/>
            </a:pPr>
            <a:r>
              <a:rPr lang="id-ID" b="1" dirty="0"/>
              <a:t>2. </a:t>
            </a:r>
            <a:r>
              <a:rPr lang="en-US" b="1" u="sng" dirty="0" err="1"/>
              <a:t>Kesesuaian</a:t>
            </a:r>
            <a:r>
              <a:rPr lang="en-US" b="1" dirty="0"/>
              <a:t> : </a:t>
            </a:r>
            <a:r>
              <a:rPr lang="en-US" b="1" dirty="0" err="1"/>
              <a:t>kecocokan</a:t>
            </a:r>
            <a:r>
              <a:rPr lang="en-US" b="1" dirty="0"/>
              <a:t> </a:t>
            </a:r>
            <a:r>
              <a:rPr lang="en-US" b="1" dirty="0" err="1"/>
              <a:t>antara</a:t>
            </a:r>
            <a:r>
              <a:rPr lang="en-US" b="1" dirty="0"/>
              <a:t> </a:t>
            </a:r>
            <a:r>
              <a:rPr lang="id-ID" b="1" dirty="0"/>
              <a:t>               </a:t>
            </a:r>
            <a:r>
              <a:rPr lang="en-US" b="1" dirty="0" err="1"/>
              <a:t>kata-kata</a:t>
            </a:r>
            <a:r>
              <a:rPr lang="en-US" b="1" dirty="0"/>
              <a:t> </a:t>
            </a:r>
            <a:r>
              <a:rPr lang="en-US" b="1" dirty="0" err="1"/>
              <a:t>dengan</a:t>
            </a:r>
            <a:r>
              <a:rPr lang="en-US" b="1" dirty="0"/>
              <a:t> </a:t>
            </a:r>
            <a:r>
              <a:rPr lang="en-US" b="1" dirty="0" err="1"/>
              <a:t>kesempatan</a:t>
            </a:r>
            <a:r>
              <a:rPr lang="en-US" b="1" dirty="0"/>
              <a:t> </a:t>
            </a:r>
            <a:r>
              <a:rPr lang="en-US" b="1" dirty="0" err="1"/>
              <a:t>dan</a:t>
            </a:r>
            <a:r>
              <a:rPr lang="en-US" b="1" dirty="0"/>
              <a:t> </a:t>
            </a:r>
            <a:r>
              <a:rPr lang="en-US" b="1" dirty="0" err="1"/>
              <a:t>keadaan</a:t>
            </a:r>
            <a:r>
              <a:rPr lang="en-US" b="1" dirty="0"/>
              <a:t>.</a:t>
            </a:r>
          </a:p>
        </p:txBody>
      </p:sp>
      <p:sp>
        <p:nvSpPr>
          <p:cNvPr id="3074" name="Rectangle 5"/>
          <p:cNvSpPr>
            <a:spLocks noGrp="1" noChangeArrowheads="1"/>
          </p:cNvSpPr>
          <p:nvPr>
            <p:ph type="dt" sz="quarter" idx="10"/>
          </p:nvPr>
        </p:nvSpPr>
        <p:spPr/>
        <p:txBody>
          <a:bodyPr/>
          <a:lstStyle/>
          <a:p>
            <a:pPr>
              <a:defRPr/>
            </a:pPr>
            <a:fld id="{5172247A-10B5-42C3-8278-E8068C48339A}" type="datetime1">
              <a:rPr lang="en-US">
                <a:latin typeface="+mn-lt"/>
              </a:rPr>
              <a:pPr>
                <a:defRPr/>
              </a:pPr>
              <a:t>3/15/2025</a:t>
            </a:fld>
            <a:endParaRPr lang="en-US">
              <a:latin typeface="+mn-lt"/>
            </a:endParaRPr>
          </a:p>
        </p:txBody>
      </p:sp>
      <p:sp>
        <p:nvSpPr>
          <p:cNvPr id="3075" name="Rectangle 6"/>
          <p:cNvSpPr>
            <a:spLocks noGrp="1" noChangeArrowheads="1"/>
          </p:cNvSpPr>
          <p:nvPr>
            <p:ph type="ftr" sz="quarter" idx="11"/>
          </p:nvPr>
        </p:nvSpPr>
        <p:spPr/>
        <p:txBody>
          <a:bodyPr/>
          <a:lstStyle/>
          <a:p>
            <a:pPr>
              <a:defRPr/>
            </a:pPr>
            <a:r>
              <a:rPr lang="en-US">
                <a:latin typeface="+mn-lt"/>
              </a:rPr>
              <a:t>BI/ diksi</a:t>
            </a:r>
          </a:p>
        </p:txBody>
      </p:sp>
      <p:sp>
        <p:nvSpPr>
          <p:cNvPr id="3076" name="Rectangle 7"/>
          <p:cNvSpPr>
            <a:spLocks noGrp="1" noChangeArrowheads="1"/>
          </p:cNvSpPr>
          <p:nvPr>
            <p:ph type="sldNum" sz="quarter" idx="12"/>
          </p:nvPr>
        </p:nvSpPr>
        <p:spPr/>
        <p:txBody>
          <a:bodyPr/>
          <a:lstStyle/>
          <a:p>
            <a:pPr>
              <a:defRPr/>
            </a:pPr>
            <a:fld id="{DCE9A5C7-4EEE-42BC-A061-7516AEDB1B1E}" type="slidenum">
              <a:rPr lang="en-US" smtClean="0"/>
              <a:pPr>
                <a:defRPr/>
              </a:pPr>
              <a:t>10</a:t>
            </a:fld>
            <a:endParaRPr lang="en-US"/>
          </a:p>
        </p:txBody>
      </p:sp>
    </p:spTree>
  </p:cSld>
  <p:clrMapOvr>
    <a:masterClrMapping/>
  </p:clrMapOvr>
  <p:transition spd="med">
    <p:wheel spokes="8"/>
  </p:transition>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9800" y="533400"/>
            <a:ext cx="6629400" cy="5867400"/>
          </a:xfrm>
        </p:spPr>
        <p:txBody>
          <a:bodyPr/>
          <a:lstStyle/>
          <a:p>
            <a:pPr marL="514350" indent="-514350">
              <a:buFont typeface="+mj-lt"/>
              <a:buAutoNum type="arabicPeriod"/>
            </a:pPr>
            <a:r>
              <a:rPr lang="en-US" dirty="0" err="1"/>
              <a:t>sinonim</a:t>
            </a:r>
            <a:endParaRPr lang="en-US" dirty="0"/>
          </a:p>
          <a:p>
            <a:pPr marL="514350" indent="-514350">
              <a:buFont typeface="+mj-lt"/>
              <a:buAutoNum type="arabicPeriod"/>
            </a:pPr>
            <a:r>
              <a:rPr lang="en-US" dirty="0" err="1"/>
              <a:t>antonim</a:t>
            </a:r>
            <a:endParaRPr lang="en-US" dirty="0"/>
          </a:p>
          <a:p>
            <a:pPr marL="514350" indent="-514350">
              <a:buFont typeface="+mj-lt"/>
              <a:buAutoNum type="arabicPeriod"/>
            </a:pPr>
            <a:r>
              <a:rPr lang="en-US" dirty="0" err="1"/>
              <a:t>homonim</a:t>
            </a:r>
            <a:endParaRPr lang="en-US" dirty="0"/>
          </a:p>
          <a:p>
            <a:pPr marL="514350" indent="-514350">
              <a:buFont typeface="+mj-lt"/>
              <a:buAutoNum type="arabicPeriod"/>
            </a:pPr>
            <a:r>
              <a:rPr lang="en-US" dirty="0" err="1"/>
              <a:t>homofon</a:t>
            </a:r>
            <a:endParaRPr lang="en-US" dirty="0"/>
          </a:p>
          <a:p>
            <a:pPr marL="514350" indent="-514350">
              <a:buFont typeface="+mj-lt"/>
              <a:buAutoNum type="arabicPeriod"/>
            </a:pPr>
            <a:r>
              <a:rPr lang="en-US" dirty="0" err="1"/>
              <a:t>homograf</a:t>
            </a:r>
            <a:endParaRPr lang="en-US" dirty="0"/>
          </a:p>
          <a:p>
            <a:pPr marL="514350" indent="-514350">
              <a:buFont typeface="+mj-lt"/>
              <a:buAutoNum type="arabicPeriod"/>
            </a:pPr>
            <a:r>
              <a:rPr lang="en-US" dirty="0" err="1"/>
              <a:t>hiponim</a:t>
            </a:r>
            <a:endParaRPr lang="en-US" dirty="0"/>
          </a:p>
          <a:p>
            <a:pPr marL="514350" indent="-514350">
              <a:buFont typeface="+mj-lt"/>
              <a:buAutoNum type="arabicPeriod"/>
            </a:pPr>
            <a:r>
              <a:rPr lang="en-US" dirty="0" err="1"/>
              <a:t>hipernim</a:t>
            </a:r>
            <a:endParaRPr lang="en-US" dirty="0"/>
          </a:p>
          <a:p>
            <a:pPr marL="514350" indent="-514350">
              <a:buFont typeface="+mj-lt"/>
              <a:buAutoNum type="arabicPeriod"/>
            </a:pPr>
            <a:r>
              <a:rPr lang="en-US" dirty="0" err="1"/>
              <a:t>denotasi</a:t>
            </a:r>
            <a:r>
              <a:rPr lang="en-US" dirty="0"/>
              <a:t> &amp; </a:t>
            </a:r>
            <a:r>
              <a:rPr lang="en-US" dirty="0" err="1"/>
              <a:t>konotasi</a:t>
            </a:r>
            <a:endParaRPr lang="en-US" dirty="0"/>
          </a:p>
          <a:p>
            <a:pPr marL="514350" indent="-514350">
              <a:buFont typeface="+mj-lt"/>
              <a:buAutoNum type="arabicPeriod"/>
            </a:pPr>
            <a:r>
              <a:rPr lang="en-US" dirty="0" err="1"/>
              <a:t>kata</a:t>
            </a:r>
            <a:r>
              <a:rPr lang="en-US" dirty="0"/>
              <a:t> </a:t>
            </a:r>
            <a:r>
              <a:rPr lang="en-US" dirty="0" err="1"/>
              <a:t>konkrit</a:t>
            </a:r>
            <a:r>
              <a:rPr lang="en-US" dirty="0"/>
              <a:t> &amp; </a:t>
            </a:r>
            <a:r>
              <a:rPr lang="en-US" dirty="0" err="1"/>
              <a:t>abstrak</a:t>
            </a:r>
            <a:endParaRPr lang="en-US" dirty="0"/>
          </a:p>
          <a:p>
            <a:pPr marL="514350" indent="-514350">
              <a:buFont typeface="+mj-lt"/>
              <a:buAutoNum type="arabicPeriod"/>
            </a:pPr>
            <a:r>
              <a:rPr lang="en-US" dirty="0" err="1"/>
              <a:t>kata</a:t>
            </a:r>
            <a:r>
              <a:rPr lang="en-US" dirty="0"/>
              <a:t> </a:t>
            </a:r>
            <a:r>
              <a:rPr lang="en-US" dirty="0" err="1"/>
              <a:t>umum</a:t>
            </a:r>
            <a:r>
              <a:rPr lang="en-US" dirty="0"/>
              <a:t> &amp; </a:t>
            </a:r>
            <a:r>
              <a:rPr lang="en-US" dirty="0" err="1"/>
              <a:t>kata</a:t>
            </a:r>
            <a:r>
              <a:rPr lang="en-US" dirty="0"/>
              <a:t> </a:t>
            </a:r>
            <a:r>
              <a:rPr lang="en-US" dirty="0" err="1"/>
              <a:t>khusus</a:t>
            </a:r>
            <a:endParaRPr lang="en-US" dirty="0"/>
          </a:p>
          <a:p>
            <a:pPr marL="514350" indent="-514350">
              <a:buFont typeface="+mj-lt"/>
              <a:buAutoNum type="arabicPeriod"/>
            </a:pPr>
            <a:endParaRPr lang="en-US" dirty="0"/>
          </a:p>
        </p:txBody>
      </p:sp>
    </p:spTree>
  </p:cSld>
  <p:clrMapOvr>
    <a:masterClrMapping/>
  </p:clrMapOvr>
  <p:transition spd="slow">
    <p:wedg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101" name="Rectangle 3"/>
          <p:cNvSpPr>
            <a:spLocks noGrp="1" noChangeArrowheads="1"/>
          </p:cNvSpPr>
          <p:nvPr>
            <p:ph idx="1"/>
          </p:nvPr>
        </p:nvSpPr>
        <p:spPr>
          <a:xfrm>
            <a:off x="914400" y="685800"/>
            <a:ext cx="7467600" cy="5486400"/>
          </a:xfrm>
        </p:spPr>
        <p:txBody>
          <a:bodyPr/>
          <a:lstStyle/>
          <a:p>
            <a:pPr marL="0" indent="0" eaLnBrk="1" hangingPunct="1">
              <a:lnSpc>
                <a:spcPct val="90000"/>
              </a:lnSpc>
              <a:buFontTx/>
              <a:buNone/>
              <a:defRPr/>
            </a:pPr>
            <a:endParaRPr lang="en-US" b="1" dirty="0"/>
          </a:p>
          <a:p>
            <a:pPr marL="0" indent="0" eaLnBrk="1" hangingPunct="1">
              <a:lnSpc>
                <a:spcPct val="90000"/>
              </a:lnSpc>
              <a:buFontTx/>
              <a:buNone/>
              <a:defRPr/>
            </a:pPr>
            <a:r>
              <a:rPr lang="id-ID" b="1" dirty="0"/>
              <a:t>I. </a:t>
            </a:r>
            <a:r>
              <a:rPr lang="en-US" sz="2800" b="1" dirty="0" err="1"/>
              <a:t>Kata–kata</a:t>
            </a:r>
            <a:r>
              <a:rPr lang="en-US" sz="2800" b="1" dirty="0"/>
              <a:t> yang </a:t>
            </a:r>
            <a:r>
              <a:rPr lang="en-US" sz="2800" b="1" dirty="0" err="1"/>
              <a:t>memiliki</a:t>
            </a:r>
            <a:r>
              <a:rPr lang="en-US" sz="2800" b="1" dirty="0"/>
              <a:t> </a:t>
            </a:r>
            <a:r>
              <a:rPr lang="en-US" sz="2800" b="1" dirty="0" err="1"/>
              <a:t>persamaan</a:t>
            </a:r>
            <a:r>
              <a:rPr lang="id-ID" sz="2800" b="1" dirty="0"/>
              <a:t> </a:t>
            </a:r>
            <a:r>
              <a:rPr lang="en-US" sz="2800" b="1" dirty="0" err="1"/>
              <a:t>dibeberapa</a:t>
            </a:r>
            <a:r>
              <a:rPr lang="en-US" sz="2800" b="1" dirty="0"/>
              <a:t> </a:t>
            </a:r>
            <a:r>
              <a:rPr lang="en-US" sz="2800" b="1" dirty="0" err="1"/>
              <a:t>bagian</a:t>
            </a:r>
            <a:r>
              <a:rPr lang="en-US" sz="2800" b="1" dirty="0"/>
              <a:t> </a:t>
            </a:r>
            <a:endParaRPr lang="en-US" sz="2800" dirty="0"/>
          </a:p>
          <a:p>
            <a:pPr marL="441325" indent="-441325" eaLnBrk="1" hangingPunct="1">
              <a:lnSpc>
                <a:spcPct val="90000"/>
              </a:lnSpc>
              <a:spcBef>
                <a:spcPts val="1800"/>
              </a:spcBef>
              <a:buClrTx/>
              <a:buSzPct val="100000"/>
              <a:buFont typeface="+mj-lt"/>
              <a:buAutoNum type="alphaLcPeriod"/>
              <a:defRPr/>
            </a:pPr>
            <a:r>
              <a:rPr lang="en-US" sz="2800" dirty="0"/>
              <a:t> </a:t>
            </a:r>
            <a:r>
              <a:rPr lang="en-US" sz="2400" b="1" dirty="0" err="1"/>
              <a:t>sinonim</a:t>
            </a:r>
            <a:r>
              <a:rPr lang="en-US" sz="2400" b="1" dirty="0"/>
              <a:t> 	</a:t>
            </a:r>
            <a:r>
              <a:rPr lang="id-ID" sz="2400" b="1" dirty="0"/>
              <a:t> </a:t>
            </a:r>
            <a:r>
              <a:rPr lang="en-US" sz="2400" b="1" dirty="0"/>
              <a:t>	: </a:t>
            </a:r>
            <a:r>
              <a:rPr lang="en-US" sz="2400" b="1" dirty="0" err="1"/>
              <a:t>persamaan</a:t>
            </a:r>
            <a:r>
              <a:rPr lang="en-US" sz="2400" b="1" dirty="0"/>
              <a:t> </a:t>
            </a:r>
            <a:r>
              <a:rPr lang="en-US" sz="2400" b="1" dirty="0" err="1"/>
              <a:t>arti</a:t>
            </a:r>
            <a:endParaRPr lang="en-US" sz="2400" b="1" dirty="0"/>
          </a:p>
          <a:p>
            <a:pPr marL="441325" indent="-441325" eaLnBrk="1" hangingPunct="1">
              <a:lnSpc>
                <a:spcPct val="90000"/>
              </a:lnSpc>
              <a:buClrTx/>
              <a:buSzPct val="100000"/>
              <a:buFont typeface="+mj-lt"/>
              <a:buAutoNum type="alphaLcPeriod"/>
              <a:defRPr/>
            </a:pPr>
            <a:r>
              <a:rPr lang="en-US" sz="2400" b="1" dirty="0"/>
              <a:t> </a:t>
            </a:r>
            <a:r>
              <a:rPr lang="en-US" sz="2400" b="1" dirty="0" err="1"/>
              <a:t>antonim</a:t>
            </a:r>
            <a:r>
              <a:rPr lang="en-US" sz="2400" b="1" dirty="0"/>
              <a:t>	</a:t>
            </a:r>
            <a:r>
              <a:rPr lang="id-ID" sz="2400" b="1" dirty="0"/>
              <a:t> </a:t>
            </a:r>
            <a:r>
              <a:rPr lang="en-US" sz="2400" b="1" dirty="0"/>
              <a:t>	: </a:t>
            </a:r>
            <a:r>
              <a:rPr lang="en-US" sz="2400" b="1" dirty="0" err="1"/>
              <a:t>lawan</a:t>
            </a:r>
            <a:r>
              <a:rPr lang="en-US" sz="2400" b="1" dirty="0"/>
              <a:t> </a:t>
            </a:r>
            <a:r>
              <a:rPr lang="en-US" sz="2400" b="1" dirty="0" err="1"/>
              <a:t>arti</a:t>
            </a:r>
            <a:endParaRPr lang="en-US" sz="2400" b="1" dirty="0"/>
          </a:p>
          <a:p>
            <a:pPr marL="441325" indent="-441325" eaLnBrk="1" hangingPunct="1">
              <a:lnSpc>
                <a:spcPct val="90000"/>
              </a:lnSpc>
              <a:buClrTx/>
              <a:buSzPct val="100000"/>
              <a:buFont typeface="+mj-lt"/>
              <a:buAutoNum type="alphaLcPeriod"/>
              <a:defRPr/>
            </a:pPr>
            <a:r>
              <a:rPr lang="en-US" sz="2400" b="1" dirty="0"/>
              <a:t> </a:t>
            </a:r>
            <a:r>
              <a:rPr lang="en-US" sz="2400" b="1" dirty="0" err="1"/>
              <a:t>homonim</a:t>
            </a:r>
            <a:r>
              <a:rPr lang="en-US" sz="2400" b="1" dirty="0"/>
              <a:t>	: </a:t>
            </a:r>
            <a:r>
              <a:rPr lang="en-US" sz="2400" b="1" dirty="0" err="1"/>
              <a:t>persamaan</a:t>
            </a:r>
            <a:r>
              <a:rPr lang="en-US" sz="2400" b="1" dirty="0"/>
              <a:t> </a:t>
            </a:r>
            <a:r>
              <a:rPr lang="en-US" sz="2400" b="1" dirty="0" err="1"/>
              <a:t>bentuk</a:t>
            </a:r>
            <a:r>
              <a:rPr lang="en-US" sz="2400" b="1" dirty="0"/>
              <a:t> </a:t>
            </a:r>
            <a:r>
              <a:rPr lang="en-US" sz="2400" b="1" dirty="0" err="1"/>
              <a:t>beda</a:t>
            </a:r>
            <a:r>
              <a:rPr lang="en-US" sz="2400" b="1" dirty="0"/>
              <a:t> arti</a:t>
            </a:r>
          </a:p>
          <a:p>
            <a:pPr marL="441325" indent="-441325" eaLnBrk="1" hangingPunct="1">
              <a:lnSpc>
                <a:spcPct val="90000"/>
              </a:lnSpc>
              <a:buClrTx/>
              <a:buSzPct val="100000"/>
              <a:buFont typeface="+mj-lt"/>
              <a:buAutoNum type="alphaLcPeriod"/>
              <a:defRPr/>
            </a:pPr>
            <a:r>
              <a:rPr lang="en-US" sz="2400" b="1" dirty="0"/>
              <a:t> </a:t>
            </a:r>
            <a:r>
              <a:rPr lang="en-US" sz="2400" b="1" dirty="0" err="1"/>
              <a:t>homofon</a:t>
            </a:r>
            <a:r>
              <a:rPr lang="en-US" sz="2400" b="1" dirty="0"/>
              <a:t>		: </a:t>
            </a:r>
            <a:r>
              <a:rPr lang="en-US" sz="2400" b="1" dirty="0" err="1"/>
              <a:t>persamaan</a:t>
            </a:r>
            <a:r>
              <a:rPr lang="en-US" sz="2400" b="1" dirty="0"/>
              <a:t> </a:t>
            </a:r>
            <a:r>
              <a:rPr lang="en-US" sz="2400" b="1" dirty="0" err="1"/>
              <a:t>bunyi</a:t>
            </a:r>
            <a:r>
              <a:rPr lang="en-US" sz="2400" b="1" dirty="0"/>
              <a:t> </a:t>
            </a:r>
            <a:r>
              <a:rPr lang="en-US" sz="2400" b="1" dirty="0" err="1"/>
              <a:t>beda</a:t>
            </a:r>
            <a:r>
              <a:rPr lang="en-US" sz="2400" b="1" dirty="0"/>
              <a:t> arti</a:t>
            </a:r>
          </a:p>
          <a:p>
            <a:pPr marL="441325" indent="-441325" eaLnBrk="1" hangingPunct="1">
              <a:lnSpc>
                <a:spcPct val="90000"/>
              </a:lnSpc>
              <a:buClrTx/>
              <a:buSzPct val="100000"/>
              <a:buFont typeface="+mj-lt"/>
              <a:buAutoNum type="alphaLcPeriod"/>
              <a:defRPr/>
            </a:pPr>
            <a:r>
              <a:rPr lang="en-US" sz="2400" b="1" dirty="0"/>
              <a:t> </a:t>
            </a:r>
            <a:r>
              <a:rPr lang="en-US" sz="2400" b="1" dirty="0" err="1"/>
              <a:t>homograf</a:t>
            </a:r>
            <a:r>
              <a:rPr lang="id-ID" sz="2400" b="1" dirty="0"/>
              <a:t> </a:t>
            </a:r>
            <a:r>
              <a:rPr lang="en-US" sz="2400" b="1" dirty="0"/>
              <a:t>	: </a:t>
            </a:r>
            <a:r>
              <a:rPr lang="en-US" sz="2400" b="1" dirty="0" err="1"/>
              <a:t>persamaan</a:t>
            </a:r>
            <a:r>
              <a:rPr lang="en-US" sz="2400" b="1" dirty="0"/>
              <a:t> </a:t>
            </a:r>
            <a:r>
              <a:rPr lang="en-US" sz="2400" b="1" dirty="0" err="1"/>
              <a:t>bentuk</a:t>
            </a:r>
            <a:r>
              <a:rPr lang="en-US" sz="2400" b="1" dirty="0"/>
              <a:t> </a:t>
            </a:r>
            <a:r>
              <a:rPr lang="en-US" sz="2400" b="1" dirty="0" err="1"/>
              <a:t>beda</a:t>
            </a:r>
            <a:r>
              <a:rPr lang="en-US" sz="2400" b="1" dirty="0"/>
              <a:t> </a:t>
            </a:r>
            <a:r>
              <a:rPr lang="en-US" sz="2400" b="1" dirty="0" err="1"/>
              <a:t>arti</a:t>
            </a:r>
            <a:endParaRPr lang="en-US" sz="2400" b="1" dirty="0"/>
          </a:p>
          <a:p>
            <a:pPr marL="441325" indent="-441325" eaLnBrk="1" hangingPunct="1">
              <a:lnSpc>
                <a:spcPct val="90000"/>
              </a:lnSpc>
              <a:buClrTx/>
              <a:buSzPct val="100000"/>
              <a:buFont typeface="+mj-lt"/>
              <a:buAutoNum type="alphaLcPeriod"/>
              <a:defRPr/>
            </a:pPr>
            <a:r>
              <a:rPr lang="en-US" sz="2400" b="1" dirty="0"/>
              <a:t> </a:t>
            </a:r>
            <a:r>
              <a:rPr lang="en-US" sz="2400" b="1" dirty="0" err="1"/>
              <a:t>hipernim</a:t>
            </a:r>
            <a:r>
              <a:rPr lang="en-US" sz="2400" b="1" dirty="0"/>
              <a:t>		: kata-kata yang </a:t>
            </a:r>
            <a:r>
              <a:rPr lang="en-US" sz="2400" b="1" dirty="0" err="1"/>
              <a:t>mewakili</a:t>
            </a:r>
            <a:r>
              <a:rPr lang="en-US" sz="2400" b="1" dirty="0"/>
              <a:t> 			   </a:t>
            </a:r>
            <a:r>
              <a:rPr lang="en-US" sz="2400" b="1" dirty="0" err="1"/>
              <a:t>banyak</a:t>
            </a:r>
            <a:r>
              <a:rPr lang="en-US" sz="2400" b="1" dirty="0"/>
              <a:t> kata</a:t>
            </a:r>
            <a:r>
              <a:rPr lang="en-US" sz="2800" b="1" dirty="0"/>
              <a:t>.</a:t>
            </a:r>
          </a:p>
          <a:p>
            <a:pPr marL="441325" indent="-441325" eaLnBrk="1" hangingPunct="1">
              <a:lnSpc>
                <a:spcPct val="90000"/>
              </a:lnSpc>
              <a:buClrTx/>
              <a:buSzPct val="100000"/>
              <a:buFont typeface="+mj-lt"/>
              <a:buAutoNum type="alphaLcPeriod"/>
              <a:defRPr/>
            </a:pPr>
            <a:r>
              <a:rPr lang="en-US" sz="2400" b="1" dirty="0"/>
              <a:t> </a:t>
            </a:r>
            <a:r>
              <a:rPr lang="en-US" sz="2400" b="1" dirty="0" err="1"/>
              <a:t>hiponim</a:t>
            </a:r>
            <a:r>
              <a:rPr lang="en-US" sz="2400" b="1" dirty="0"/>
              <a:t> 	 	: kata-kata yang </a:t>
            </a:r>
            <a:r>
              <a:rPr lang="en-US" sz="2400" b="1" dirty="0" err="1"/>
              <a:t>terwakili</a:t>
            </a:r>
            <a:r>
              <a:rPr lang="en-US" sz="2400" b="1" dirty="0"/>
              <a:t> 			   </a:t>
            </a:r>
            <a:r>
              <a:rPr lang="en-US" sz="2400" b="1" dirty="0" err="1"/>
              <a:t>artinya</a:t>
            </a:r>
            <a:r>
              <a:rPr lang="en-US" sz="2400" b="1" dirty="0"/>
              <a:t> oleh </a:t>
            </a:r>
            <a:r>
              <a:rPr lang="en-US" sz="2400" b="1" dirty="0" err="1"/>
              <a:t>hipernim</a:t>
            </a:r>
            <a:endParaRPr lang="en-US" sz="2400" b="1" dirty="0"/>
          </a:p>
        </p:txBody>
      </p:sp>
      <p:sp>
        <p:nvSpPr>
          <p:cNvPr id="4098" name="Date Placeholder 3"/>
          <p:cNvSpPr>
            <a:spLocks noGrp="1"/>
          </p:cNvSpPr>
          <p:nvPr>
            <p:ph type="dt" sz="quarter" idx="10"/>
          </p:nvPr>
        </p:nvSpPr>
        <p:spPr/>
        <p:txBody>
          <a:bodyPr/>
          <a:lstStyle/>
          <a:p>
            <a:pPr>
              <a:defRPr/>
            </a:pPr>
            <a:fld id="{80AE488D-7463-4BEE-BBE3-E9F2D7290776}" type="datetime1">
              <a:rPr lang="en-US">
                <a:latin typeface="+mn-lt"/>
              </a:rPr>
              <a:pPr>
                <a:defRPr/>
              </a:pPr>
              <a:t>3/15/2025</a:t>
            </a:fld>
            <a:endParaRPr lang="en-US">
              <a:latin typeface="+mn-lt"/>
            </a:endParaRPr>
          </a:p>
        </p:txBody>
      </p:sp>
      <p:sp>
        <p:nvSpPr>
          <p:cNvPr id="4099" name="Footer Placeholder 4"/>
          <p:cNvSpPr>
            <a:spLocks noGrp="1"/>
          </p:cNvSpPr>
          <p:nvPr>
            <p:ph type="ftr" sz="quarter" idx="11"/>
          </p:nvPr>
        </p:nvSpPr>
        <p:spPr/>
        <p:txBody>
          <a:bodyPr/>
          <a:lstStyle/>
          <a:p>
            <a:pPr>
              <a:defRPr/>
            </a:pPr>
            <a:r>
              <a:rPr lang="en-US">
                <a:latin typeface="+mn-lt"/>
              </a:rPr>
              <a:t>BI/ diksi</a:t>
            </a:r>
          </a:p>
        </p:txBody>
      </p:sp>
      <p:sp>
        <p:nvSpPr>
          <p:cNvPr id="4100" name="Slide Number Placeholder 5"/>
          <p:cNvSpPr>
            <a:spLocks noGrp="1"/>
          </p:cNvSpPr>
          <p:nvPr>
            <p:ph type="sldNum" sz="quarter" idx="12"/>
          </p:nvPr>
        </p:nvSpPr>
        <p:spPr/>
        <p:txBody>
          <a:bodyPr/>
          <a:lstStyle/>
          <a:p>
            <a:pPr>
              <a:defRPr/>
            </a:pPr>
            <a:fld id="{45390570-BF34-46A4-A16E-C26E5E63D467}" type="slidenum">
              <a:rPr lang="en-US" smtClean="0"/>
              <a:pPr>
                <a:defRPr/>
              </a:pPr>
              <a:t>12</a:t>
            </a:fld>
            <a:endParaRPr lang="en-US"/>
          </a:p>
        </p:txBody>
      </p:sp>
    </p:spTree>
  </p:cSld>
  <p:clrMapOvr>
    <a:masterClrMapping/>
  </p:clrMapOvr>
  <p:transition spd="med">
    <p:comb/>
  </p:transition>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7800" y="685800"/>
            <a:ext cx="6400800" cy="685800"/>
          </a:xfrm>
        </p:spPr>
        <p:txBody>
          <a:bodyPr/>
          <a:lstStyle/>
          <a:p>
            <a:pPr algn="ctr"/>
            <a:r>
              <a:rPr lang="en-US" sz="3200" dirty="0">
                <a:latin typeface="Comic Sans MS" pitchFamily="66" charset="0"/>
              </a:rPr>
              <a:t>PASANGAN KATA</a:t>
            </a:r>
          </a:p>
        </p:txBody>
      </p:sp>
      <p:graphicFrame>
        <p:nvGraphicFramePr>
          <p:cNvPr id="4" name="Content Placeholder 3"/>
          <p:cNvGraphicFramePr>
            <a:graphicFrameLocks noGrp="1"/>
          </p:cNvGraphicFramePr>
          <p:nvPr>
            <p:ph idx="1"/>
          </p:nvPr>
        </p:nvGraphicFramePr>
        <p:xfrm>
          <a:off x="1447800" y="1447800"/>
          <a:ext cx="6400800" cy="4648200"/>
        </p:xfrm>
        <a:graphic>
          <a:graphicData uri="http://schemas.openxmlformats.org/drawingml/2006/table">
            <a:tbl>
              <a:tblPr firstRow="1" bandRow="1">
                <a:tableStyleId>{ED083AE6-46FA-4A59-8FB0-9F97EB10719F}</a:tableStyleId>
              </a:tblPr>
              <a:tblGrid>
                <a:gridCol w="3200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tblGrid>
              <a:tr h="464820">
                <a:tc>
                  <a:txBody>
                    <a:bodyPr/>
                    <a:lstStyle/>
                    <a:p>
                      <a:r>
                        <a:rPr lang="en-US" dirty="0" err="1"/>
                        <a:t>Kata</a:t>
                      </a:r>
                      <a:endParaRPr lang="en-US" dirty="0"/>
                    </a:p>
                  </a:txBody>
                  <a:tcPr/>
                </a:tc>
                <a:tc>
                  <a:txBody>
                    <a:bodyPr/>
                    <a:lstStyle/>
                    <a:p>
                      <a:r>
                        <a:rPr lang="en-US" dirty="0" err="1"/>
                        <a:t>Kata</a:t>
                      </a:r>
                      <a:endParaRPr lang="en-US" dirty="0"/>
                    </a:p>
                  </a:txBody>
                  <a:tcPr/>
                </a:tc>
                <a:extLst>
                  <a:ext uri="{0D108BD9-81ED-4DB2-BD59-A6C34878D82A}">
                    <a16:rowId xmlns:a16="http://schemas.microsoft.com/office/drawing/2014/main" val="10000"/>
                  </a:ext>
                </a:extLst>
              </a:tr>
              <a:tr h="464820">
                <a:tc>
                  <a:txBody>
                    <a:bodyPr/>
                    <a:lstStyle/>
                    <a:p>
                      <a:pPr marL="342900" indent="-342900">
                        <a:buAutoNum type="arabicPeriod"/>
                      </a:pPr>
                      <a:r>
                        <a:rPr lang="en-US" dirty="0" err="1"/>
                        <a:t>besar</a:t>
                      </a:r>
                      <a:endParaRPr lang="en-US" dirty="0"/>
                    </a:p>
                  </a:txBody>
                  <a:tcPr/>
                </a:tc>
                <a:tc>
                  <a:txBody>
                    <a:bodyPr/>
                    <a:lstStyle/>
                    <a:p>
                      <a:r>
                        <a:rPr lang="en-US" dirty="0"/>
                        <a:t>a.  </a:t>
                      </a:r>
                      <a:r>
                        <a:rPr lang="en-US" dirty="0" err="1"/>
                        <a:t>masa</a:t>
                      </a:r>
                      <a:endParaRPr lang="en-US" dirty="0"/>
                    </a:p>
                  </a:txBody>
                  <a:tcPr/>
                </a:tc>
                <a:extLst>
                  <a:ext uri="{0D108BD9-81ED-4DB2-BD59-A6C34878D82A}">
                    <a16:rowId xmlns:a16="http://schemas.microsoft.com/office/drawing/2014/main" val="10001"/>
                  </a:ext>
                </a:extLst>
              </a:tr>
              <a:tr h="464820">
                <a:tc>
                  <a:txBody>
                    <a:bodyPr/>
                    <a:lstStyle/>
                    <a:p>
                      <a:pPr marL="342900" indent="-342900">
                        <a:buAutoNum type="arabicPeriod" startAt="2"/>
                      </a:pPr>
                      <a:r>
                        <a:rPr lang="en-US" dirty="0" err="1"/>
                        <a:t>manusia</a:t>
                      </a:r>
                      <a:endParaRPr lang="en-US" dirty="0"/>
                    </a:p>
                  </a:txBody>
                  <a:tcPr/>
                </a:tc>
                <a:tc>
                  <a:txBody>
                    <a:bodyPr/>
                    <a:lstStyle/>
                    <a:p>
                      <a:r>
                        <a:rPr lang="en-US" dirty="0"/>
                        <a:t>b.  </a:t>
                      </a:r>
                      <a:r>
                        <a:rPr lang="en-US" dirty="0" err="1"/>
                        <a:t>cenderawasih</a:t>
                      </a:r>
                      <a:endParaRPr lang="en-US" dirty="0"/>
                    </a:p>
                  </a:txBody>
                  <a:tcPr/>
                </a:tc>
                <a:extLst>
                  <a:ext uri="{0D108BD9-81ED-4DB2-BD59-A6C34878D82A}">
                    <a16:rowId xmlns:a16="http://schemas.microsoft.com/office/drawing/2014/main" val="10002"/>
                  </a:ext>
                </a:extLst>
              </a:tr>
              <a:tr h="464820">
                <a:tc>
                  <a:txBody>
                    <a:bodyPr/>
                    <a:lstStyle/>
                    <a:p>
                      <a:pPr marL="342900" indent="-342900">
                        <a:buAutoNum type="arabicPeriod" startAt="3"/>
                      </a:pPr>
                      <a:r>
                        <a:rPr lang="en-US" dirty="0" err="1"/>
                        <a:t>massa</a:t>
                      </a:r>
                      <a:endParaRPr lang="en-US" dirty="0"/>
                    </a:p>
                  </a:txBody>
                  <a:tcPr/>
                </a:tc>
                <a:tc>
                  <a:txBody>
                    <a:bodyPr/>
                    <a:lstStyle/>
                    <a:p>
                      <a:r>
                        <a:rPr lang="en-US" dirty="0"/>
                        <a:t>c.  </a:t>
                      </a:r>
                      <a:r>
                        <a:rPr lang="en-US" dirty="0" err="1"/>
                        <a:t>kecil</a:t>
                      </a:r>
                      <a:endParaRPr lang="en-US" dirty="0"/>
                    </a:p>
                  </a:txBody>
                  <a:tcPr/>
                </a:tc>
                <a:extLst>
                  <a:ext uri="{0D108BD9-81ED-4DB2-BD59-A6C34878D82A}">
                    <a16:rowId xmlns:a16="http://schemas.microsoft.com/office/drawing/2014/main" val="10003"/>
                  </a:ext>
                </a:extLst>
              </a:tr>
              <a:tr h="464820">
                <a:tc>
                  <a:txBody>
                    <a:bodyPr/>
                    <a:lstStyle/>
                    <a:p>
                      <a:r>
                        <a:rPr lang="en-US" dirty="0"/>
                        <a:t>4.  </a:t>
                      </a:r>
                      <a:r>
                        <a:rPr lang="en-US" dirty="0" err="1"/>
                        <a:t>hewan</a:t>
                      </a:r>
                      <a:r>
                        <a:rPr lang="en-US" dirty="0"/>
                        <a:t> </a:t>
                      </a:r>
                    </a:p>
                  </a:txBody>
                  <a:tcPr/>
                </a:tc>
                <a:tc>
                  <a:txBody>
                    <a:bodyPr/>
                    <a:lstStyle/>
                    <a:p>
                      <a:r>
                        <a:rPr lang="en-US" dirty="0"/>
                        <a:t>d.  </a:t>
                      </a:r>
                      <a:r>
                        <a:rPr lang="en-US" dirty="0" err="1"/>
                        <a:t>bisa</a:t>
                      </a:r>
                      <a:endParaRPr lang="en-US" dirty="0"/>
                    </a:p>
                  </a:txBody>
                  <a:tcPr/>
                </a:tc>
                <a:extLst>
                  <a:ext uri="{0D108BD9-81ED-4DB2-BD59-A6C34878D82A}">
                    <a16:rowId xmlns:a16="http://schemas.microsoft.com/office/drawing/2014/main" val="10004"/>
                  </a:ext>
                </a:extLst>
              </a:tr>
              <a:tr h="464820">
                <a:tc>
                  <a:txBody>
                    <a:bodyPr/>
                    <a:lstStyle/>
                    <a:p>
                      <a:r>
                        <a:rPr lang="en-US" dirty="0"/>
                        <a:t>5.  bank</a:t>
                      </a:r>
                    </a:p>
                  </a:txBody>
                  <a:tcPr/>
                </a:tc>
                <a:tc>
                  <a:txBody>
                    <a:bodyPr/>
                    <a:lstStyle/>
                    <a:p>
                      <a:r>
                        <a:rPr lang="en-US" dirty="0"/>
                        <a:t>e.  </a:t>
                      </a:r>
                      <a:r>
                        <a:rPr lang="en-US" dirty="0" err="1"/>
                        <a:t>burung</a:t>
                      </a:r>
                      <a:r>
                        <a:rPr lang="en-US" dirty="0"/>
                        <a:t> </a:t>
                      </a:r>
                    </a:p>
                  </a:txBody>
                  <a:tcPr/>
                </a:tc>
                <a:extLst>
                  <a:ext uri="{0D108BD9-81ED-4DB2-BD59-A6C34878D82A}">
                    <a16:rowId xmlns:a16="http://schemas.microsoft.com/office/drawing/2014/main" val="10005"/>
                  </a:ext>
                </a:extLst>
              </a:tr>
              <a:tr h="464820">
                <a:tc>
                  <a:txBody>
                    <a:bodyPr/>
                    <a:lstStyle/>
                    <a:p>
                      <a:r>
                        <a:rPr lang="en-US" dirty="0"/>
                        <a:t>6.  </a:t>
                      </a:r>
                      <a:r>
                        <a:rPr lang="en-US" dirty="0" err="1"/>
                        <a:t>burung</a:t>
                      </a:r>
                      <a:endParaRPr lang="en-US" dirty="0"/>
                    </a:p>
                  </a:txBody>
                  <a:tcPr/>
                </a:tc>
                <a:tc>
                  <a:txBody>
                    <a:bodyPr/>
                    <a:lstStyle/>
                    <a:p>
                      <a:pPr marL="342900" indent="-342900">
                        <a:buAutoNum type="alphaLcPeriod" startAt="6"/>
                      </a:pPr>
                      <a:r>
                        <a:rPr lang="en-US" dirty="0" err="1"/>
                        <a:t>Serang</a:t>
                      </a:r>
                      <a:endParaRPr lang="en-US" dirty="0"/>
                    </a:p>
                  </a:txBody>
                  <a:tcPr/>
                </a:tc>
                <a:extLst>
                  <a:ext uri="{0D108BD9-81ED-4DB2-BD59-A6C34878D82A}">
                    <a16:rowId xmlns:a16="http://schemas.microsoft.com/office/drawing/2014/main" val="10006"/>
                  </a:ext>
                </a:extLst>
              </a:tr>
              <a:tr h="464820">
                <a:tc>
                  <a:txBody>
                    <a:bodyPr/>
                    <a:lstStyle/>
                    <a:p>
                      <a:r>
                        <a:rPr lang="en-US" dirty="0"/>
                        <a:t>7.  </a:t>
                      </a:r>
                      <a:r>
                        <a:rPr lang="en-US" dirty="0" err="1"/>
                        <a:t>serang</a:t>
                      </a:r>
                      <a:endParaRPr lang="en-US" dirty="0"/>
                    </a:p>
                  </a:txBody>
                  <a:tcPr/>
                </a:tc>
                <a:tc>
                  <a:txBody>
                    <a:bodyPr/>
                    <a:lstStyle/>
                    <a:p>
                      <a:pPr marL="342900" indent="-342900">
                        <a:buAutoNum type="alphaLcPeriod" startAt="7"/>
                      </a:pPr>
                      <a:r>
                        <a:rPr lang="en-US" dirty="0"/>
                        <a:t>bang</a:t>
                      </a:r>
                    </a:p>
                  </a:txBody>
                  <a:tcPr/>
                </a:tc>
                <a:extLst>
                  <a:ext uri="{0D108BD9-81ED-4DB2-BD59-A6C34878D82A}">
                    <a16:rowId xmlns:a16="http://schemas.microsoft.com/office/drawing/2014/main" val="10007"/>
                  </a:ext>
                </a:extLst>
              </a:tr>
              <a:tr h="464820">
                <a:tc>
                  <a:txBody>
                    <a:bodyPr/>
                    <a:lstStyle/>
                    <a:p>
                      <a:r>
                        <a:rPr lang="en-US" dirty="0"/>
                        <a:t>8.  </a:t>
                      </a:r>
                      <a:r>
                        <a:rPr lang="en-US" dirty="0" err="1"/>
                        <a:t>jeruk</a:t>
                      </a:r>
                      <a:endParaRPr lang="en-US" dirty="0"/>
                    </a:p>
                  </a:txBody>
                  <a:tcPr/>
                </a:tc>
                <a:tc>
                  <a:txBody>
                    <a:bodyPr/>
                    <a:lstStyle/>
                    <a:p>
                      <a:r>
                        <a:rPr lang="en-US" dirty="0"/>
                        <a:t>h.  </a:t>
                      </a:r>
                      <a:r>
                        <a:rPr lang="en-US" dirty="0" err="1"/>
                        <a:t>orang</a:t>
                      </a:r>
                      <a:endParaRPr lang="en-US" dirty="0"/>
                    </a:p>
                  </a:txBody>
                  <a:tcPr/>
                </a:tc>
                <a:extLst>
                  <a:ext uri="{0D108BD9-81ED-4DB2-BD59-A6C34878D82A}">
                    <a16:rowId xmlns:a16="http://schemas.microsoft.com/office/drawing/2014/main" val="10008"/>
                  </a:ext>
                </a:extLst>
              </a:tr>
              <a:tr h="464820">
                <a:tc>
                  <a:txBody>
                    <a:bodyPr/>
                    <a:lstStyle/>
                    <a:p>
                      <a:r>
                        <a:rPr lang="en-US" dirty="0"/>
                        <a:t>9.  </a:t>
                      </a:r>
                      <a:r>
                        <a:rPr lang="en-US" dirty="0" err="1"/>
                        <a:t>bisa</a:t>
                      </a:r>
                      <a:endParaRPr lang="en-US" dirty="0"/>
                    </a:p>
                  </a:txBody>
                  <a:tcPr/>
                </a:tc>
                <a:tc>
                  <a:txBody>
                    <a:bodyPr/>
                    <a:lstStyle/>
                    <a:p>
                      <a:r>
                        <a:rPr lang="en-US" dirty="0" err="1"/>
                        <a:t>i</a:t>
                      </a:r>
                      <a:r>
                        <a:rPr lang="en-US" dirty="0"/>
                        <a:t>.  </a:t>
                      </a:r>
                      <a:r>
                        <a:rPr lang="en-US" baseline="0" dirty="0"/>
                        <a:t> </a:t>
                      </a:r>
                      <a:r>
                        <a:rPr lang="en-US" baseline="0" dirty="0" err="1"/>
                        <a:t>limau</a:t>
                      </a:r>
                      <a:endParaRPr lang="en-US" dirty="0"/>
                    </a:p>
                  </a:txBody>
                  <a:tcPr/>
                </a:tc>
                <a:extLst>
                  <a:ext uri="{0D108BD9-81ED-4DB2-BD59-A6C34878D82A}">
                    <a16:rowId xmlns:a16="http://schemas.microsoft.com/office/drawing/2014/main" val="10009"/>
                  </a:ext>
                </a:extLst>
              </a:tr>
            </a:tbl>
          </a:graphicData>
        </a:graphic>
      </p:graphicFrame>
    </p:spTree>
  </p:cSld>
  <p:clrMapOvr>
    <a:masterClrMapping/>
  </p:clrMapOvr>
  <p:transition spd="slow">
    <p:cover dir="d"/>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125" name="Rectangle 3"/>
          <p:cNvSpPr>
            <a:spLocks noGrp="1" noChangeArrowheads="1"/>
          </p:cNvSpPr>
          <p:nvPr>
            <p:ph idx="1"/>
          </p:nvPr>
        </p:nvSpPr>
        <p:spPr>
          <a:xfrm>
            <a:off x="1371600" y="0"/>
            <a:ext cx="6629400" cy="6705600"/>
          </a:xfrm>
        </p:spPr>
        <p:txBody>
          <a:bodyPr/>
          <a:lstStyle/>
          <a:p>
            <a:pPr eaLnBrk="1" hangingPunct="1">
              <a:lnSpc>
                <a:spcPct val="90000"/>
              </a:lnSpc>
              <a:buFontTx/>
              <a:buNone/>
              <a:defRPr/>
            </a:pPr>
            <a:endParaRPr lang="en-US" sz="2400" dirty="0"/>
          </a:p>
          <a:p>
            <a:pPr eaLnBrk="1" hangingPunct="1">
              <a:lnSpc>
                <a:spcPct val="90000"/>
              </a:lnSpc>
              <a:buFontTx/>
              <a:buNone/>
              <a:defRPr/>
            </a:pPr>
            <a:r>
              <a:rPr lang="en-US" sz="2800" b="1" dirty="0"/>
              <a:t>II</a:t>
            </a:r>
            <a:r>
              <a:rPr lang="en-US" sz="2800" dirty="0"/>
              <a:t>.</a:t>
            </a:r>
            <a:r>
              <a:rPr lang="en-US" sz="1600" dirty="0"/>
              <a:t> </a:t>
            </a:r>
            <a:r>
              <a:rPr lang="id-ID" sz="1600" dirty="0"/>
              <a:t> </a:t>
            </a:r>
            <a:r>
              <a:rPr lang="en-US" b="1" dirty="0"/>
              <a:t>DENOTASI </a:t>
            </a:r>
            <a:r>
              <a:rPr lang="en-US" b="1" dirty="0" err="1"/>
              <a:t>dan</a:t>
            </a:r>
            <a:r>
              <a:rPr lang="en-US" b="1" dirty="0"/>
              <a:t> KONOTASI</a:t>
            </a:r>
          </a:p>
          <a:p>
            <a:pPr eaLnBrk="1" hangingPunct="1">
              <a:lnSpc>
                <a:spcPct val="90000"/>
              </a:lnSpc>
              <a:buFontTx/>
              <a:buNone/>
              <a:defRPr/>
            </a:pPr>
            <a:r>
              <a:rPr lang="en-US" sz="2400" dirty="0"/>
              <a:t>	</a:t>
            </a:r>
          </a:p>
          <a:p>
            <a:pPr eaLnBrk="1" hangingPunct="1">
              <a:lnSpc>
                <a:spcPct val="90000"/>
              </a:lnSpc>
              <a:buFontTx/>
              <a:buNone/>
              <a:defRPr/>
            </a:pPr>
            <a:r>
              <a:rPr lang="en-US" sz="2400" dirty="0"/>
              <a:t>	</a:t>
            </a:r>
            <a:r>
              <a:rPr lang="en-US" sz="2800" dirty="0" err="1"/>
              <a:t>contoh</a:t>
            </a:r>
            <a:r>
              <a:rPr lang="en-US" sz="2800" dirty="0"/>
              <a:t> :</a:t>
            </a:r>
          </a:p>
          <a:p>
            <a:pPr eaLnBrk="1" hangingPunct="1">
              <a:lnSpc>
                <a:spcPct val="90000"/>
              </a:lnSpc>
              <a:buFontTx/>
              <a:buNone/>
              <a:defRPr/>
            </a:pPr>
            <a:r>
              <a:rPr lang="en-US" sz="2800" dirty="0"/>
              <a:t>	1. </a:t>
            </a:r>
            <a:r>
              <a:rPr lang="en-US" sz="2800" dirty="0" err="1"/>
              <a:t>Ayahnya</a:t>
            </a:r>
            <a:r>
              <a:rPr lang="en-US" sz="2800" dirty="0"/>
              <a:t> </a:t>
            </a:r>
            <a:r>
              <a:rPr lang="en-US" sz="2800" u="sng" dirty="0" err="1"/>
              <a:t>bekerja</a:t>
            </a:r>
            <a:r>
              <a:rPr lang="en-US" sz="2800" dirty="0"/>
              <a:t> </a:t>
            </a:r>
            <a:r>
              <a:rPr lang="en-US" sz="2800" dirty="0" err="1"/>
              <a:t>di</a:t>
            </a:r>
            <a:r>
              <a:rPr lang="en-US" sz="2800" dirty="0"/>
              <a:t> </a:t>
            </a:r>
            <a:r>
              <a:rPr lang="en-US" sz="2800" dirty="0" err="1"/>
              <a:t>kantor</a:t>
            </a:r>
            <a:r>
              <a:rPr lang="en-US" sz="2800" dirty="0"/>
              <a:t> </a:t>
            </a:r>
            <a:r>
              <a:rPr lang="en-US" sz="2800" dirty="0" err="1"/>
              <a:t>itu</a:t>
            </a:r>
            <a:r>
              <a:rPr lang="en-US" sz="2800" dirty="0"/>
              <a:t>.</a:t>
            </a:r>
          </a:p>
          <a:p>
            <a:pPr eaLnBrk="1" hangingPunct="1">
              <a:lnSpc>
                <a:spcPct val="90000"/>
              </a:lnSpc>
              <a:buFontTx/>
              <a:buNone/>
              <a:defRPr/>
            </a:pPr>
            <a:r>
              <a:rPr lang="en-US" sz="2800" dirty="0"/>
              <a:t>	2. </a:t>
            </a:r>
            <a:r>
              <a:rPr lang="en-US" sz="2800" dirty="0" err="1"/>
              <a:t>Ayahnya</a:t>
            </a:r>
            <a:r>
              <a:rPr lang="en-US" sz="2800" dirty="0"/>
              <a:t> </a:t>
            </a:r>
            <a:r>
              <a:rPr lang="en-US" sz="2800" u="sng" dirty="0" err="1"/>
              <a:t>pegawai</a:t>
            </a:r>
            <a:r>
              <a:rPr lang="en-US" sz="2800" dirty="0"/>
              <a:t> </a:t>
            </a:r>
            <a:r>
              <a:rPr lang="en-US" sz="2800" dirty="0" err="1"/>
              <a:t>di</a:t>
            </a:r>
            <a:r>
              <a:rPr lang="en-US" sz="2800" dirty="0"/>
              <a:t> </a:t>
            </a:r>
            <a:r>
              <a:rPr lang="en-US" sz="2800" dirty="0" err="1"/>
              <a:t>kantor</a:t>
            </a:r>
            <a:r>
              <a:rPr lang="en-US" sz="2800" dirty="0"/>
              <a:t> </a:t>
            </a:r>
            <a:r>
              <a:rPr lang="en-US" sz="2800" dirty="0" err="1"/>
              <a:t>itu</a:t>
            </a:r>
            <a:r>
              <a:rPr lang="en-US" sz="2800" dirty="0"/>
              <a:t>.</a:t>
            </a:r>
          </a:p>
          <a:p>
            <a:pPr eaLnBrk="1" hangingPunct="1">
              <a:lnSpc>
                <a:spcPct val="90000"/>
              </a:lnSpc>
              <a:buFontTx/>
              <a:buNone/>
              <a:defRPr/>
            </a:pPr>
            <a:r>
              <a:rPr lang="en-US" sz="2800" dirty="0"/>
              <a:t>	3. </a:t>
            </a:r>
            <a:r>
              <a:rPr lang="en-US" sz="2800" dirty="0" err="1"/>
              <a:t>Ayahnya</a:t>
            </a:r>
            <a:r>
              <a:rPr lang="en-US" sz="2800" dirty="0"/>
              <a:t> </a:t>
            </a:r>
            <a:r>
              <a:rPr lang="en-US" sz="2800" u="sng" dirty="0" err="1"/>
              <a:t>buruh</a:t>
            </a:r>
            <a:r>
              <a:rPr lang="en-US" sz="2800" dirty="0"/>
              <a:t> </a:t>
            </a:r>
            <a:r>
              <a:rPr lang="en-US" sz="2800" dirty="0" err="1"/>
              <a:t>di</a:t>
            </a:r>
            <a:r>
              <a:rPr lang="en-US" sz="2800" dirty="0"/>
              <a:t> </a:t>
            </a:r>
            <a:r>
              <a:rPr lang="en-US" sz="2800" dirty="0" err="1"/>
              <a:t>kantor</a:t>
            </a:r>
            <a:r>
              <a:rPr lang="en-US" sz="2800" dirty="0"/>
              <a:t> </a:t>
            </a:r>
            <a:r>
              <a:rPr lang="en-US" sz="2800" dirty="0" err="1"/>
              <a:t>itu</a:t>
            </a:r>
            <a:r>
              <a:rPr lang="en-US" sz="2800" dirty="0"/>
              <a:t>.</a:t>
            </a:r>
          </a:p>
          <a:p>
            <a:pPr eaLnBrk="1" hangingPunct="1">
              <a:lnSpc>
                <a:spcPct val="90000"/>
              </a:lnSpc>
              <a:buFontTx/>
              <a:buNone/>
              <a:defRPr/>
            </a:pPr>
            <a:r>
              <a:rPr lang="en-US" sz="2800" dirty="0"/>
              <a:t>	4. </a:t>
            </a:r>
            <a:r>
              <a:rPr lang="en-US" sz="2800" dirty="0" err="1"/>
              <a:t>Gadis</a:t>
            </a:r>
            <a:r>
              <a:rPr lang="en-US" sz="2800" dirty="0"/>
              <a:t> </a:t>
            </a:r>
            <a:r>
              <a:rPr lang="en-US" sz="2800" dirty="0" err="1"/>
              <a:t>itu</a:t>
            </a:r>
            <a:r>
              <a:rPr lang="en-US" sz="2800" dirty="0"/>
              <a:t> </a:t>
            </a:r>
            <a:r>
              <a:rPr lang="en-US" sz="2800" u="sng" dirty="0" err="1"/>
              <a:t>bunga</a:t>
            </a:r>
            <a:r>
              <a:rPr lang="en-US" sz="2800" dirty="0"/>
              <a:t> </a:t>
            </a:r>
            <a:r>
              <a:rPr lang="en-US" sz="2800" dirty="0" err="1"/>
              <a:t>di</a:t>
            </a:r>
            <a:r>
              <a:rPr lang="en-US" sz="2800" dirty="0"/>
              <a:t> </a:t>
            </a:r>
            <a:r>
              <a:rPr lang="en-US" sz="2800" dirty="0" err="1"/>
              <a:t>desanya</a:t>
            </a:r>
            <a:r>
              <a:rPr lang="en-US" sz="2800" dirty="0"/>
              <a:t>.</a:t>
            </a:r>
          </a:p>
          <a:p>
            <a:pPr eaLnBrk="1" hangingPunct="1">
              <a:lnSpc>
                <a:spcPct val="90000"/>
              </a:lnSpc>
              <a:buFontTx/>
              <a:buNone/>
              <a:defRPr/>
            </a:pPr>
            <a:r>
              <a:rPr lang="en-US" sz="2800" dirty="0"/>
              <a:t>	5. </a:t>
            </a:r>
            <a:r>
              <a:rPr lang="en-US" sz="2800" dirty="0" err="1"/>
              <a:t>Penata</a:t>
            </a:r>
            <a:r>
              <a:rPr lang="en-US" sz="2800" dirty="0"/>
              <a:t> </a:t>
            </a:r>
            <a:r>
              <a:rPr lang="en-US" sz="2800" u="sng" dirty="0" err="1"/>
              <a:t>bunga</a:t>
            </a:r>
            <a:r>
              <a:rPr lang="en-US" sz="2800" dirty="0"/>
              <a:t> </a:t>
            </a:r>
            <a:r>
              <a:rPr lang="en-US" sz="2800" dirty="0" err="1"/>
              <a:t>itu</a:t>
            </a:r>
            <a:r>
              <a:rPr lang="en-US" sz="2800" dirty="0"/>
              <a:t> </a:t>
            </a:r>
            <a:r>
              <a:rPr lang="en-US" sz="2800" dirty="0" err="1"/>
              <a:t>sedang</a:t>
            </a:r>
            <a:r>
              <a:rPr lang="en-US" sz="2800" dirty="0"/>
              <a:t> </a:t>
            </a:r>
            <a:r>
              <a:rPr lang="en-US" sz="2800" dirty="0" err="1"/>
              <a:t>bekerja</a:t>
            </a:r>
            <a:r>
              <a:rPr lang="en-US" sz="2800" dirty="0"/>
              <a:t>.</a:t>
            </a:r>
          </a:p>
          <a:p>
            <a:pPr eaLnBrk="1" hangingPunct="1">
              <a:lnSpc>
                <a:spcPct val="90000"/>
              </a:lnSpc>
              <a:buFontTx/>
              <a:buNone/>
              <a:defRPr/>
            </a:pPr>
            <a:r>
              <a:rPr lang="en-US" sz="2800" dirty="0"/>
              <a:t>	6. </a:t>
            </a:r>
            <a:r>
              <a:rPr lang="en-US" sz="2800" u="sng" dirty="0" err="1"/>
              <a:t>Kupu-kupu</a:t>
            </a:r>
            <a:r>
              <a:rPr lang="en-US" sz="2800" dirty="0"/>
              <a:t> </a:t>
            </a:r>
            <a:r>
              <a:rPr lang="en-US" sz="2800" dirty="0" err="1"/>
              <a:t>beterbangan</a:t>
            </a:r>
            <a:r>
              <a:rPr lang="en-US" sz="2800" dirty="0"/>
              <a:t> </a:t>
            </a:r>
            <a:r>
              <a:rPr lang="en-US" sz="2800" dirty="0" err="1"/>
              <a:t>di</a:t>
            </a:r>
            <a:r>
              <a:rPr lang="en-US" sz="2800" dirty="0"/>
              <a:t> </a:t>
            </a:r>
            <a:r>
              <a:rPr lang="en-US" sz="2800" dirty="0" err="1"/>
              <a:t>kebun</a:t>
            </a:r>
            <a:r>
              <a:rPr lang="en-US" sz="2800" dirty="0"/>
              <a:t> </a:t>
            </a:r>
          </a:p>
          <a:p>
            <a:pPr eaLnBrk="1" hangingPunct="1">
              <a:lnSpc>
                <a:spcPct val="90000"/>
              </a:lnSpc>
              <a:buFontTx/>
              <a:buNone/>
              <a:defRPr/>
            </a:pPr>
            <a:r>
              <a:rPr lang="en-US" sz="2800" dirty="0"/>
              <a:t>	    </a:t>
            </a:r>
            <a:r>
              <a:rPr lang="en-US" sz="2800" dirty="0" err="1"/>
              <a:t>bunga</a:t>
            </a:r>
            <a:r>
              <a:rPr lang="en-US" sz="2800" dirty="0"/>
              <a:t>.</a:t>
            </a:r>
          </a:p>
          <a:p>
            <a:pPr eaLnBrk="1" hangingPunct="1">
              <a:lnSpc>
                <a:spcPct val="90000"/>
              </a:lnSpc>
              <a:buFontTx/>
              <a:buNone/>
              <a:defRPr/>
            </a:pPr>
            <a:r>
              <a:rPr lang="en-US" sz="2800" dirty="0"/>
              <a:t>	7. </a:t>
            </a:r>
            <a:r>
              <a:rPr lang="en-US" sz="2800" u="sng" dirty="0" err="1"/>
              <a:t>Kupu–kupu</a:t>
            </a:r>
            <a:r>
              <a:rPr lang="en-US" sz="2800" u="sng" dirty="0"/>
              <a:t> </a:t>
            </a:r>
            <a:r>
              <a:rPr lang="en-US" sz="2800" u="sng" dirty="0" err="1"/>
              <a:t>malam</a:t>
            </a:r>
            <a:r>
              <a:rPr lang="en-US" sz="2800" dirty="0"/>
              <a:t> </a:t>
            </a:r>
            <a:r>
              <a:rPr lang="en-US" sz="2800" dirty="0" err="1"/>
              <a:t>itu</a:t>
            </a:r>
            <a:r>
              <a:rPr lang="en-US" sz="2800" dirty="0"/>
              <a:t> </a:t>
            </a:r>
            <a:r>
              <a:rPr lang="en-US" sz="2800" dirty="0" err="1"/>
              <a:t>ditangkap</a:t>
            </a:r>
            <a:r>
              <a:rPr lang="en-US" sz="2800" dirty="0"/>
              <a:t> </a:t>
            </a:r>
            <a:r>
              <a:rPr lang="id-ID" sz="2800" dirty="0"/>
              <a:t>  </a:t>
            </a:r>
          </a:p>
          <a:p>
            <a:pPr eaLnBrk="1" hangingPunct="1">
              <a:lnSpc>
                <a:spcPct val="90000"/>
              </a:lnSpc>
              <a:buFontTx/>
              <a:buNone/>
              <a:defRPr/>
            </a:pPr>
            <a:r>
              <a:rPr lang="id-ID" sz="2800" dirty="0"/>
              <a:t>        </a:t>
            </a:r>
            <a:r>
              <a:rPr lang="en-US" sz="2800" dirty="0" err="1"/>
              <a:t>petugas</a:t>
            </a:r>
            <a:r>
              <a:rPr lang="id-ID" sz="2800" dirty="0"/>
              <a:t> </a:t>
            </a:r>
            <a:r>
              <a:rPr lang="en-US" sz="2800" dirty="0" err="1"/>
              <a:t>tatib</a:t>
            </a:r>
            <a:r>
              <a:rPr lang="en-US" sz="2800" dirty="0"/>
              <a:t>.</a:t>
            </a:r>
          </a:p>
        </p:txBody>
      </p:sp>
      <p:sp>
        <p:nvSpPr>
          <p:cNvPr id="5122" name="Date Placeholder 3"/>
          <p:cNvSpPr>
            <a:spLocks noGrp="1"/>
          </p:cNvSpPr>
          <p:nvPr>
            <p:ph type="dt" sz="quarter" idx="10"/>
          </p:nvPr>
        </p:nvSpPr>
        <p:spPr/>
        <p:txBody>
          <a:bodyPr/>
          <a:lstStyle/>
          <a:p>
            <a:pPr>
              <a:defRPr/>
            </a:pPr>
            <a:fld id="{1FC874A8-05CF-403C-9C92-7EC9B8E126F1}" type="datetime1">
              <a:rPr lang="en-US">
                <a:latin typeface="+mn-lt"/>
              </a:rPr>
              <a:pPr>
                <a:defRPr/>
              </a:pPr>
              <a:t>3/15/2025</a:t>
            </a:fld>
            <a:endParaRPr lang="en-US">
              <a:latin typeface="+mn-lt"/>
            </a:endParaRPr>
          </a:p>
        </p:txBody>
      </p:sp>
      <p:sp>
        <p:nvSpPr>
          <p:cNvPr id="5123" name="Footer Placeholder 4"/>
          <p:cNvSpPr>
            <a:spLocks noGrp="1"/>
          </p:cNvSpPr>
          <p:nvPr>
            <p:ph type="ftr" sz="quarter" idx="11"/>
          </p:nvPr>
        </p:nvSpPr>
        <p:spPr/>
        <p:txBody>
          <a:bodyPr/>
          <a:lstStyle/>
          <a:p>
            <a:pPr>
              <a:defRPr/>
            </a:pPr>
            <a:r>
              <a:rPr lang="en-US">
                <a:latin typeface="+mn-lt"/>
              </a:rPr>
              <a:t>BI/ diksi</a:t>
            </a:r>
          </a:p>
        </p:txBody>
      </p:sp>
      <p:sp>
        <p:nvSpPr>
          <p:cNvPr id="5124" name="Slide Number Placeholder 5"/>
          <p:cNvSpPr>
            <a:spLocks noGrp="1"/>
          </p:cNvSpPr>
          <p:nvPr>
            <p:ph type="sldNum" sz="quarter" idx="12"/>
          </p:nvPr>
        </p:nvSpPr>
        <p:spPr/>
        <p:txBody>
          <a:bodyPr/>
          <a:lstStyle/>
          <a:p>
            <a:pPr>
              <a:defRPr/>
            </a:pPr>
            <a:fld id="{DCD1FBDD-E19D-4A18-B2AD-220C2DB82CCE}" type="slidenum">
              <a:rPr lang="en-US" smtClean="0"/>
              <a:pPr>
                <a:defRPr/>
              </a:pPr>
              <a:t>14</a:t>
            </a:fld>
            <a:endParaRPr lang="en-US"/>
          </a:p>
        </p:txBody>
      </p:sp>
    </p:spTree>
  </p:cSld>
  <p:clrMapOvr>
    <a:masterClrMapping/>
  </p:clrMapOvr>
  <p:transition spd="med">
    <p:comb dir="vert"/>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149" name="Rectangle 6"/>
          <p:cNvSpPr>
            <a:spLocks noGrp="1" noChangeArrowheads="1"/>
          </p:cNvSpPr>
          <p:nvPr>
            <p:ph idx="1"/>
          </p:nvPr>
        </p:nvSpPr>
        <p:spPr>
          <a:xfrm>
            <a:off x="1143000" y="1752600"/>
            <a:ext cx="6934200" cy="4267199"/>
          </a:xfrm>
        </p:spPr>
        <p:txBody>
          <a:bodyPr/>
          <a:lstStyle/>
          <a:p>
            <a:pPr marL="609600" indent="-609600" eaLnBrk="1" hangingPunct="1">
              <a:buFontTx/>
              <a:buNone/>
              <a:defRPr/>
            </a:pPr>
            <a:r>
              <a:rPr lang="en-US" sz="2800" dirty="0"/>
              <a:t>	</a:t>
            </a:r>
            <a:r>
              <a:rPr lang="en-US" sz="2800" dirty="0" err="1"/>
              <a:t>Kata</a:t>
            </a:r>
            <a:r>
              <a:rPr lang="en-US" sz="2800" dirty="0"/>
              <a:t> </a:t>
            </a:r>
            <a:r>
              <a:rPr lang="en-US" sz="2800" dirty="0" err="1"/>
              <a:t>Konkrit</a:t>
            </a:r>
            <a:r>
              <a:rPr lang="en-US" sz="2800" dirty="0"/>
              <a:t>: </a:t>
            </a:r>
            <a:r>
              <a:rPr lang="en-US" sz="2800" dirty="0" err="1"/>
              <a:t>kata</a:t>
            </a:r>
            <a:r>
              <a:rPr lang="en-US" sz="2800" dirty="0"/>
              <a:t> yang </a:t>
            </a:r>
            <a:r>
              <a:rPr lang="en-US" sz="2800" dirty="0" err="1"/>
              <a:t>dapat</a:t>
            </a:r>
            <a:r>
              <a:rPr lang="en-US" sz="2800" dirty="0"/>
              <a:t> </a:t>
            </a:r>
            <a:r>
              <a:rPr lang="en-US" sz="2800" dirty="0" err="1"/>
              <a:t>ditangkap</a:t>
            </a:r>
            <a:r>
              <a:rPr lang="en-US" sz="2800" dirty="0"/>
              <a:t> </a:t>
            </a:r>
            <a:r>
              <a:rPr lang="en-US" sz="2800" dirty="0" err="1"/>
              <a:t>oleh</a:t>
            </a:r>
            <a:r>
              <a:rPr lang="en-US" sz="2800" dirty="0"/>
              <a:t> </a:t>
            </a:r>
            <a:r>
              <a:rPr lang="en-US" sz="2800" dirty="0" err="1"/>
              <a:t>pancaindra</a:t>
            </a:r>
            <a:r>
              <a:rPr lang="en-US" sz="2800" dirty="0"/>
              <a:t>.</a:t>
            </a:r>
          </a:p>
          <a:p>
            <a:pPr marL="609600" indent="-609600" eaLnBrk="1" hangingPunct="1">
              <a:buFont typeface="Wingdings" pitchFamily="2" charset="2"/>
              <a:buChar char="v"/>
              <a:defRPr/>
            </a:pPr>
            <a:r>
              <a:rPr lang="en-US" sz="2800" dirty="0" err="1"/>
              <a:t>Contoh</a:t>
            </a:r>
            <a:r>
              <a:rPr lang="en-US" sz="2800" dirty="0"/>
              <a:t>: </a:t>
            </a:r>
            <a:r>
              <a:rPr lang="en-US" sz="2800" dirty="0" err="1"/>
              <a:t>meja</a:t>
            </a:r>
            <a:r>
              <a:rPr lang="en-US" sz="2800" dirty="0"/>
              <a:t>, </a:t>
            </a:r>
            <a:r>
              <a:rPr lang="en-US" sz="2800" dirty="0" err="1"/>
              <a:t>kursi</a:t>
            </a:r>
            <a:r>
              <a:rPr lang="en-US" sz="2800" dirty="0"/>
              <a:t>, </a:t>
            </a:r>
            <a:r>
              <a:rPr lang="en-US" sz="2800" dirty="0" err="1"/>
              <a:t>buku</a:t>
            </a:r>
            <a:r>
              <a:rPr lang="en-US" sz="2800" dirty="0"/>
              <a:t>, </a:t>
            </a:r>
            <a:r>
              <a:rPr lang="en-US" sz="2800" dirty="0" err="1"/>
              <a:t>angin</a:t>
            </a:r>
            <a:r>
              <a:rPr lang="en-US" sz="2800" dirty="0"/>
              <a:t>, </a:t>
            </a:r>
            <a:r>
              <a:rPr lang="en-US" sz="2800" dirty="0" err="1"/>
              <a:t>bau</a:t>
            </a:r>
            <a:r>
              <a:rPr lang="en-US" sz="2800" dirty="0"/>
              <a:t>, </a:t>
            </a:r>
            <a:r>
              <a:rPr lang="en-US" sz="2800" dirty="0" err="1"/>
              <a:t>asap</a:t>
            </a:r>
            <a:endParaRPr lang="en-US" sz="2800" dirty="0"/>
          </a:p>
          <a:p>
            <a:pPr marL="609600" indent="-609600" eaLnBrk="1" hangingPunct="1">
              <a:buFont typeface="Wingdings" pitchFamily="2" charset="2"/>
              <a:buChar char="v"/>
              <a:defRPr/>
            </a:pPr>
            <a:endParaRPr lang="en-US" sz="2800" dirty="0"/>
          </a:p>
          <a:p>
            <a:pPr marL="609600" indent="-609600" eaLnBrk="1" hangingPunct="1">
              <a:buFont typeface="Wingdings" pitchFamily="2" charset="2"/>
              <a:buChar char="v"/>
              <a:defRPr/>
            </a:pPr>
            <a:r>
              <a:rPr lang="en-US" sz="2800" dirty="0" err="1"/>
              <a:t>Kata</a:t>
            </a:r>
            <a:r>
              <a:rPr lang="en-US" sz="2800" dirty="0"/>
              <a:t> </a:t>
            </a:r>
            <a:r>
              <a:rPr lang="en-US" sz="2800" dirty="0" err="1"/>
              <a:t>Abstrak</a:t>
            </a:r>
            <a:r>
              <a:rPr lang="en-US" sz="2800" dirty="0"/>
              <a:t>: </a:t>
            </a:r>
            <a:r>
              <a:rPr lang="en-US" sz="2800" dirty="0" err="1"/>
              <a:t>kata</a:t>
            </a:r>
            <a:r>
              <a:rPr lang="en-US" sz="2800" dirty="0"/>
              <a:t> yang </a:t>
            </a:r>
            <a:r>
              <a:rPr lang="en-US" sz="2800" dirty="0" err="1"/>
              <a:t>tidak</a:t>
            </a:r>
            <a:r>
              <a:rPr lang="en-US" sz="2800" dirty="0"/>
              <a:t> </a:t>
            </a:r>
            <a:r>
              <a:rPr lang="en-US" sz="2800" dirty="0" err="1"/>
              <a:t>dapat</a:t>
            </a:r>
            <a:r>
              <a:rPr lang="en-US" sz="2800" dirty="0"/>
              <a:t> </a:t>
            </a:r>
            <a:r>
              <a:rPr lang="en-US" sz="2800" dirty="0" err="1"/>
              <a:t>ditangkap</a:t>
            </a:r>
            <a:r>
              <a:rPr lang="en-US" sz="2800" dirty="0"/>
              <a:t> </a:t>
            </a:r>
            <a:r>
              <a:rPr lang="en-US" sz="2800" dirty="0" err="1"/>
              <a:t>oleh</a:t>
            </a:r>
            <a:r>
              <a:rPr lang="en-US" sz="2800" dirty="0"/>
              <a:t> </a:t>
            </a:r>
            <a:r>
              <a:rPr lang="en-US" sz="2800" dirty="0" err="1"/>
              <a:t>panca</a:t>
            </a:r>
            <a:r>
              <a:rPr lang="en-US" sz="2800" dirty="0"/>
              <a:t> </a:t>
            </a:r>
            <a:r>
              <a:rPr lang="en-US" sz="2800" dirty="0" err="1"/>
              <a:t>indra</a:t>
            </a:r>
            <a:r>
              <a:rPr lang="en-US" sz="2800" dirty="0"/>
              <a:t>.</a:t>
            </a:r>
          </a:p>
          <a:p>
            <a:pPr marL="609600" indent="-609600" eaLnBrk="1" hangingPunct="1">
              <a:buFont typeface="Wingdings" pitchFamily="2" charset="2"/>
              <a:buChar char="v"/>
              <a:defRPr/>
            </a:pPr>
            <a:r>
              <a:rPr lang="en-US" sz="2800" dirty="0" err="1"/>
              <a:t>Contoh</a:t>
            </a:r>
            <a:r>
              <a:rPr lang="en-US" sz="2800" dirty="0"/>
              <a:t>: </a:t>
            </a:r>
            <a:r>
              <a:rPr lang="en-US" sz="2800" dirty="0" err="1"/>
              <a:t>kepandaian</a:t>
            </a:r>
            <a:r>
              <a:rPr lang="en-US" sz="2800" dirty="0"/>
              <a:t>, agama, </a:t>
            </a:r>
            <a:r>
              <a:rPr lang="en-US" sz="2800" dirty="0" err="1"/>
              <a:t>ilmu</a:t>
            </a:r>
            <a:endParaRPr lang="en-US" sz="2800" dirty="0"/>
          </a:p>
        </p:txBody>
      </p:sp>
      <p:sp>
        <p:nvSpPr>
          <p:cNvPr id="6146" name="Date Placeholder 3"/>
          <p:cNvSpPr>
            <a:spLocks noGrp="1"/>
          </p:cNvSpPr>
          <p:nvPr>
            <p:ph type="dt" sz="quarter" idx="10"/>
          </p:nvPr>
        </p:nvSpPr>
        <p:spPr/>
        <p:txBody>
          <a:bodyPr/>
          <a:lstStyle/>
          <a:p>
            <a:pPr>
              <a:defRPr/>
            </a:pPr>
            <a:fld id="{AEBF9A58-23E9-4397-867A-96F7F658F2DA}" type="datetime1">
              <a:rPr lang="en-US">
                <a:latin typeface="+mn-lt"/>
              </a:rPr>
              <a:pPr>
                <a:defRPr/>
              </a:pPr>
              <a:t>3/15/2025</a:t>
            </a:fld>
            <a:endParaRPr lang="en-US">
              <a:latin typeface="+mn-lt"/>
            </a:endParaRPr>
          </a:p>
        </p:txBody>
      </p:sp>
      <p:sp>
        <p:nvSpPr>
          <p:cNvPr id="6147" name="Footer Placeholder 4"/>
          <p:cNvSpPr>
            <a:spLocks noGrp="1"/>
          </p:cNvSpPr>
          <p:nvPr>
            <p:ph type="ftr" sz="quarter" idx="11"/>
          </p:nvPr>
        </p:nvSpPr>
        <p:spPr/>
        <p:txBody>
          <a:bodyPr/>
          <a:lstStyle/>
          <a:p>
            <a:pPr>
              <a:defRPr/>
            </a:pPr>
            <a:r>
              <a:rPr lang="en-US">
                <a:latin typeface="+mn-lt"/>
              </a:rPr>
              <a:t>BI/ diksi</a:t>
            </a:r>
          </a:p>
        </p:txBody>
      </p:sp>
      <p:sp>
        <p:nvSpPr>
          <p:cNvPr id="6148" name="Slide Number Placeholder 5"/>
          <p:cNvSpPr>
            <a:spLocks noGrp="1"/>
          </p:cNvSpPr>
          <p:nvPr>
            <p:ph type="sldNum" sz="quarter" idx="12"/>
          </p:nvPr>
        </p:nvSpPr>
        <p:spPr/>
        <p:txBody>
          <a:bodyPr/>
          <a:lstStyle/>
          <a:p>
            <a:pPr>
              <a:defRPr/>
            </a:pPr>
            <a:fld id="{2A6A26E3-4D15-47EB-B96A-0DCBCC049EEA}" type="slidenum">
              <a:rPr lang="en-US" smtClean="0"/>
              <a:pPr>
                <a:defRPr/>
              </a:pPr>
              <a:t>15</a:t>
            </a:fld>
            <a:endParaRPr lang="en-US"/>
          </a:p>
        </p:txBody>
      </p:sp>
      <p:sp>
        <p:nvSpPr>
          <p:cNvPr id="6" name="Rectangle 5"/>
          <p:cNvSpPr/>
          <p:nvPr/>
        </p:nvSpPr>
        <p:spPr bwMode="auto">
          <a:xfrm>
            <a:off x="1676400" y="914400"/>
            <a:ext cx="5562600" cy="45720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noFill/>
                </a:ln>
                <a:solidFill>
                  <a:schemeClr val="tx1"/>
                </a:solidFill>
                <a:effectLst/>
                <a:latin typeface="Arial Black" pitchFamily="34" charset="0"/>
              </a:rPr>
              <a:t>III. KATA</a:t>
            </a:r>
            <a:r>
              <a:rPr kumimoji="0" lang="en-US" sz="2200" b="0" i="0" u="none" strike="noStrike" cap="none" normalizeH="0" dirty="0">
                <a:ln>
                  <a:noFill/>
                </a:ln>
                <a:solidFill>
                  <a:schemeClr val="tx1"/>
                </a:solidFill>
                <a:effectLst/>
                <a:latin typeface="Arial Black" pitchFamily="34" charset="0"/>
              </a:rPr>
              <a:t> KONKRIT DAN ABSTRAK</a:t>
            </a:r>
            <a:endParaRPr kumimoji="0" lang="en-US" sz="2200" b="0" i="0" u="none" strike="noStrike" cap="none" normalizeH="0" baseline="0" dirty="0">
              <a:ln>
                <a:noFill/>
              </a:ln>
              <a:solidFill>
                <a:schemeClr val="tx1"/>
              </a:solidFill>
              <a:effectLst/>
              <a:latin typeface="Arial Black" pitchFamily="34" charset="0"/>
            </a:endParaRPr>
          </a:p>
        </p:txBody>
      </p:sp>
    </p:spTree>
  </p:cSld>
  <p:clrMapOvr>
    <a:masterClrMapping/>
  </p:clrMapOvr>
  <p:transition spd="med">
    <p:randomBar dir="vert"/>
  </p:transition>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7173" name="Rectangle 3"/>
          <p:cNvSpPr>
            <a:spLocks noGrp="1" noChangeArrowheads="1"/>
          </p:cNvSpPr>
          <p:nvPr>
            <p:ph idx="1"/>
          </p:nvPr>
        </p:nvSpPr>
        <p:spPr>
          <a:xfrm>
            <a:off x="838200" y="609600"/>
            <a:ext cx="7620000" cy="5105400"/>
          </a:xfrm>
        </p:spPr>
        <p:txBody>
          <a:bodyPr/>
          <a:lstStyle/>
          <a:p>
            <a:pPr marL="609600" indent="-609600" eaLnBrk="1" hangingPunct="1">
              <a:lnSpc>
                <a:spcPct val="90000"/>
              </a:lnSpc>
              <a:buFontTx/>
              <a:buNone/>
              <a:defRPr/>
            </a:pPr>
            <a:r>
              <a:rPr lang="en-US" b="1" dirty="0"/>
              <a:t>IV. UMUM DAN KHUSUS</a:t>
            </a:r>
          </a:p>
          <a:p>
            <a:pPr marL="609600" indent="-609600" eaLnBrk="1" hangingPunct="1">
              <a:lnSpc>
                <a:spcPct val="90000"/>
              </a:lnSpc>
              <a:buFontTx/>
              <a:buNone/>
              <a:defRPr/>
            </a:pPr>
            <a:endParaRPr lang="en-US" sz="1100" dirty="0"/>
          </a:p>
          <a:p>
            <a:pPr marL="609600" indent="-609600" eaLnBrk="1" hangingPunct="1">
              <a:lnSpc>
                <a:spcPct val="90000"/>
              </a:lnSpc>
              <a:buFontTx/>
              <a:buNone/>
              <a:defRPr/>
            </a:pPr>
            <a:r>
              <a:rPr lang="en-US" sz="2800" dirty="0" err="1"/>
              <a:t>Contoh</a:t>
            </a:r>
            <a:r>
              <a:rPr lang="en-US" sz="2800" dirty="0"/>
              <a:t> :</a:t>
            </a:r>
          </a:p>
          <a:p>
            <a:pPr marL="609600" indent="-609600" eaLnBrk="1" hangingPunct="1">
              <a:lnSpc>
                <a:spcPct val="90000"/>
              </a:lnSpc>
              <a:buSzPct val="100000"/>
              <a:buFont typeface="Wingdings" pitchFamily="2" charset="2"/>
              <a:buAutoNum type="arabicPeriod"/>
              <a:defRPr/>
            </a:pPr>
            <a:r>
              <a:rPr lang="en-US" sz="2800" i="1" dirty="0" err="1">
                <a:solidFill>
                  <a:srgbClr val="C00000"/>
                </a:solidFill>
              </a:rPr>
              <a:t>Perlengkapan</a:t>
            </a:r>
            <a:r>
              <a:rPr lang="en-US" sz="2800" i="1" dirty="0">
                <a:solidFill>
                  <a:srgbClr val="C00000"/>
                </a:solidFill>
              </a:rPr>
              <a:t> </a:t>
            </a:r>
            <a:r>
              <a:rPr lang="en-US" sz="2800" i="1" dirty="0" err="1">
                <a:solidFill>
                  <a:srgbClr val="C00000"/>
                </a:solidFill>
              </a:rPr>
              <a:t>kantor</a:t>
            </a:r>
            <a:r>
              <a:rPr lang="en-US" sz="2800" i="1" dirty="0">
                <a:solidFill>
                  <a:srgbClr val="C00000"/>
                </a:solidFill>
              </a:rPr>
              <a:t> </a:t>
            </a:r>
            <a:r>
              <a:rPr lang="en-US" sz="2800" dirty="0"/>
              <a:t>yang </a:t>
            </a:r>
            <a:r>
              <a:rPr lang="en-US" sz="2800" dirty="0" err="1"/>
              <a:t>baru</a:t>
            </a:r>
            <a:r>
              <a:rPr lang="en-US" sz="2800" dirty="0"/>
              <a:t> </a:t>
            </a:r>
            <a:r>
              <a:rPr lang="en-US" sz="2800" dirty="0" err="1"/>
              <a:t>dibeli</a:t>
            </a:r>
            <a:r>
              <a:rPr lang="en-US" sz="2800" dirty="0"/>
              <a:t> </a:t>
            </a:r>
            <a:r>
              <a:rPr lang="en-US" sz="2800" dirty="0" err="1"/>
              <a:t>itu</a:t>
            </a:r>
            <a:r>
              <a:rPr lang="en-US" sz="2800" dirty="0"/>
              <a:t> </a:t>
            </a:r>
            <a:r>
              <a:rPr lang="en-US" sz="2800" dirty="0" err="1"/>
              <a:t>hilang</a:t>
            </a:r>
            <a:r>
              <a:rPr lang="en-US" sz="2800" dirty="0"/>
              <a:t> </a:t>
            </a:r>
            <a:r>
              <a:rPr lang="en-US" sz="2800" dirty="0" err="1"/>
              <a:t>dicuri</a:t>
            </a:r>
            <a:r>
              <a:rPr lang="en-US" sz="2800" dirty="0"/>
              <a:t> </a:t>
            </a:r>
            <a:r>
              <a:rPr lang="en-US" sz="2800" dirty="0" err="1"/>
              <a:t>maling</a:t>
            </a:r>
            <a:r>
              <a:rPr lang="en-US" sz="2800" dirty="0"/>
              <a:t>, </a:t>
            </a:r>
            <a:r>
              <a:rPr lang="en-US" sz="2800" dirty="0" err="1"/>
              <a:t>seperti</a:t>
            </a:r>
            <a:r>
              <a:rPr lang="en-US" sz="2800" dirty="0"/>
              <a:t> : </a:t>
            </a:r>
            <a:r>
              <a:rPr lang="en-US" sz="2800" i="1" dirty="0" err="1"/>
              <a:t>komputer</a:t>
            </a:r>
            <a:r>
              <a:rPr lang="en-US" sz="2800" i="1" dirty="0"/>
              <a:t>, printer, </a:t>
            </a:r>
            <a:r>
              <a:rPr lang="en-US" sz="2800" i="1" dirty="0" err="1"/>
              <a:t>dan</a:t>
            </a:r>
            <a:r>
              <a:rPr lang="en-US" sz="2800" i="1" dirty="0"/>
              <a:t> </a:t>
            </a:r>
            <a:r>
              <a:rPr lang="en-US" sz="2800" i="1" dirty="0" err="1"/>
              <a:t>pemotong</a:t>
            </a:r>
            <a:r>
              <a:rPr lang="en-US" sz="2800" i="1" dirty="0"/>
              <a:t> </a:t>
            </a:r>
            <a:r>
              <a:rPr lang="en-US" sz="2800" i="1" dirty="0" err="1"/>
              <a:t>kertas</a:t>
            </a:r>
            <a:r>
              <a:rPr lang="en-US" sz="2800" dirty="0"/>
              <a:t>.</a:t>
            </a:r>
          </a:p>
          <a:p>
            <a:pPr marL="609600" indent="-609600" eaLnBrk="1" hangingPunct="1">
              <a:lnSpc>
                <a:spcPct val="90000"/>
              </a:lnSpc>
              <a:buSzPct val="100000"/>
              <a:buFont typeface="Wingdings" pitchFamily="2" charset="2"/>
              <a:buAutoNum type="arabicPeriod"/>
              <a:defRPr/>
            </a:pPr>
            <a:r>
              <a:rPr lang="en-US" sz="2800" dirty="0" err="1"/>
              <a:t>Penata</a:t>
            </a:r>
            <a:r>
              <a:rPr lang="en-US" sz="2800" dirty="0"/>
              <a:t> </a:t>
            </a:r>
            <a:r>
              <a:rPr lang="en-US" sz="2800" dirty="0" err="1"/>
              <a:t>bunga</a:t>
            </a:r>
            <a:r>
              <a:rPr lang="en-US" sz="2800" dirty="0"/>
              <a:t> </a:t>
            </a:r>
            <a:r>
              <a:rPr lang="en-US" sz="2800" dirty="0" err="1"/>
              <a:t>itu</a:t>
            </a:r>
            <a:r>
              <a:rPr lang="en-US" sz="2800" dirty="0"/>
              <a:t> </a:t>
            </a:r>
            <a:r>
              <a:rPr lang="en-US" sz="2800" dirty="0" err="1"/>
              <a:t>merangkai</a:t>
            </a:r>
            <a:r>
              <a:rPr lang="en-US" sz="2800" dirty="0"/>
              <a:t> </a:t>
            </a:r>
            <a:r>
              <a:rPr lang="en-US" sz="2800" dirty="0" err="1"/>
              <a:t>beraneka</a:t>
            </a:r>
            <a:r>
              <a:rPr lang="en-US" sz="2800" dirty="0"/>
              <a:t> </a:t>
            </a:r>
            <a:r>
              <a:rPr lang="en-US" sz="2800" i="1" dirty="0" err="1">
                <a:solidFill>
                  <a:srgbClr val="C00000"/>
                </a:solidFill>
              </a:rPr>
              <a:t>bunga</a:t>
            </a:r>
            <a:r>
              <a:rPr lang="en-US" sz="2800" dirty="0"/>
              <a:t> </a:t>
            </a:r>
            <a:r>
              <a:rPr lang="en-US" sz="2800" dirty="0" err="1"/>
              <a:t>seperti</a:t>
            </a:r>
            <a:r>
              <a:rPr lang="en-US" sz="2800" dirty="0"/>
              <a:t> : </a:t>
            </a:r>
            <a:r>
              <a:rPr lang="en-US" sz="2800" i="1" dirty="0" err="1"/>
              <a:t>melati</a:t>
            </a:r>
            <a:r>
              <a:rPr lang="en-US" sz="2800" i="1" dirty="0"/>
              <a:t>, </a:t>
            </a:r>
            <a:r>
              <a:rPr lang="en-US" sz="2800" i="1" dirty="0" err="1"/>
              <a:t>mawar</a:t>
            </a:r>
            <a:r>
              <a:rPr lang="en-US" sz="2800" i="1" dirty="0"/>
              <a:t>, </a:t>
            </a:r>
            <a:r>
              <a:rPr lang="en-US" sz="2800" i="1" dirty="0" err="1"/>
              <a:t>anyelir</a:t>
            </a:r>
            <a:r>
              <a:rPr lang="en-US" sz="2800" i="1" dirty="0"/>
              <a:t> </a:t>
            </a:r>
            <a:r>
              <a:rPr lang="en-US" sz="2800" i="1" dirty="0" err="1"/>
              <a:t>dan</a:t>
            </a:r>
            <a:r>
              <a:rPr lang="en-US" sz="2800" i="1" dirty="0"/>
              <a:t> </a:t>
            </a:r>
            <a:r>
              <a:rPr lang="en-US" sz="2800" i="1" dirty="0" err="1"/>
              <a:t>anggrek</a:t>
            </a:r>
            <a:r>
              <a:rPr lang="en-US" sz="2800" i="1" dirty="0"/>
              <a:t> </a:t>
            </a:r>
            <a:r>
              <a:rPr lang="en-US" sz="2800" dirty="0" err="1"/>
              <a:t>di</a:t>
            </a:r>
            <a:r>
              <a:rPr lang="en-US" sz="2800" dirty="0"/>
              <a:t> </a:t>
            </a:r>
            <a:r>
              <a:rPr lang="en-US" sz="2800" dirty="0" err="1"/>
              <a:t>meja</a:t>
            </a:r>
            <a:r>
              <a:rPr lang="en-US" sz="2800" dirty="0"/>
              <a:t> </a:t>
            </a:r>
            <a:r>
              <a:rPr lang="en-US" sz="2800" dirty="0" err="1"/>
              <a:t>panjang</a:t>
            </a:r>
            <a:r>
              <a:rPr lang="en-US" sz="2800" dirty="0"/>
              <a:t> </a:t>
            </a:r>
            <a:r>
              <a:rPr lang="en-US" sz="2800" dirty="0" err="1"/>
              <a:t>itu</a:t>
            </a:r>
            <a:r>
              <a:rPr lang="en-US" sz="2800" dirty="0"/>
              <a:t>.</a:t>
            </a:r>
          </a:p>
          <a:p>
            <a:pPr marL="609600" indent="-609600" eaLnBrk="1" hangingPunct="1">
              <a:lnSpc>
                <a:spcPct val="90000"/>
              </a:lnSpc>
              <a:buSzPct val="100000"/>
              <a:buFont typeface="Wingdings" pitchFamily="2" charset="2"/>
              <a:buAutoNum type="arabicPeriod"/>
              <a:defRPr/>
            </a:pPr>
            <a:r>
              <a:rPr lang="en-US" sz="2800" i="1" dirty="0" err="1">
                <a:solidFill>
                  <a:srgbClr val="FF0000"/>
                </a:solidFill>
              </a:rPr>
              <a:t>Bentuk</a:t>
            </a:r>
            <a:r>
              <a:rPr lang="en-US" sz="2800" i="1" dirty="0">
                <a:solidFill>
                  <a:srgbClr val="FF0000"/>
                </a:solidFill>
              </a:rPr>
              <a:t> </a:t>
            </a:r>
            <a:r>
              <a:rPr lang="en-US" sz="2800" i="1" dirty="0" err="1">
                <a:solidFill>
                  <a:srgbClr val="FF0000"/>
                </a:solidFill>
              </a:rPr>
              <a:t>surat</a:t>
            </a:r>
            <a:r>
              <a:rPr lang="en-US" sz="2800" i="1" dirty="0">
                <a:solidFill>
                  <a:srgbClr val="FF0000"/>
                </a:solidFill>
              </a:rPr>
              <a:t> </a:t>
            </a:r>
            <a:r>
              <a:rPr lang="en-US" sz="2800" dirty="0" err="1"/>
              <a:t>dapat</a:t>
            </a:r>
            <a:r>
              <a:rPr lang="en-US" sz="2800" dirty="0"/>
              <a:t> </a:t>
            </a:r>
            <a:r>
              <a:rPr lang="en-US" sz="2800" dirty="0" err="1"/>
              <a:t>dilihat</a:t>
            </a:r>
            <a:r>
              <a:rPr lang="en-US" sz="2800" dirty="0"/>
              <a:t> </a:t>
            </a:r>
            <a:r>
              <a:rPr lang="en-US" sz="2800" dirty="0" err="1"/>
              <a:t>pada</a:t>
            </a:r>
            <a:r>
              <a:rPr lang="en-US" sz="2800" dirty="0"/>
              <a:t> </a:t>
            </a:r>
            <a:r>
              <a:rPr lang="en-US" sz="2800" dirty="0" err="1"/>
              <a:t>buku</a:t>
            </a:r>
            <a:r>
              <a:rPr lang="en-US" sz="2800" dirty="0"/>
              <a:t> </a:t>
            </a:r>
            <a:r>
              <a:rPr lang="en-US" sz="2800" dirty="0" err="1"/>
              <a:t>itu</a:t>
            </a:r>
            <a:r>
              <a:rPr lang="en-US" sz="2800" dirty="0"/>
              <a:t> </a:t>
            </a:r>
            <a:r>
              <a:rPr lang="en-US" sz="2800" dirty="0" err="1"/>
              <a:t>seperti</a:t>
            </a:r>
            <a:r>
              <a:rPr lang="en-US" sz="2800" dirty="0"/>
              <a:t>: </a:t>
            </a:r>
            <a:r>
              <a:rPr lang="en-US" sz="2800" i="1" dirty="0" err="1"/>
              <a:t>surat</a:t>
            </a:r>
            <a:r>
              <a:rPr lang="en-US" sz="2800" i="1" dirty="0"/>
              <a:t> </a:t>
            </a:r>
            <a:r>
              <a:rPr lang="en-US" sz="2800" i="1" dirty="0" err="1"/>
              <a:t>dinas</a:t>
            </a:r>
            <a:r>
              <a:rPr lang="en-US" sz="2800" i="1" dirty="0"/>
              <a:t>, </a:t>
            </a:r>
            <a:r>
              <a:rPr lang="en-US" sz="2800" i="1" dirty="0" err="1"/>
              <a:t>surat</a:t>
            </a:r>
            <a:r>
              <a:rPr lang="en-US" sz="2800" i="1" dirty="0"/>
              <a:t> </a:t>
            </a:r>
            <a:r>
              <a:rPr lang="en-US" sz="2800" i="1" dirty="0" err="1"/>
              <a:t>pajak</a:t>
            </a:r>
            <a:r>
              <a:rPr lang="en-US" sz="2800" i="1" dirty="0"/>
              <a:t>, </a:t>
            </a:r>
            <a:r>
              <a:rPr lang="en-US" sz="2800" i="1" dirty="0" err="1"/>
              <a:t>dan</a:t>
            </a:r>
            <a:r>
              <a:rPr lang="en-US" sz="2800" i="1" dirty="0"/>
              <a:t> </a:t>
            </a:r>
            <a:r>
              <a:rPr lang="en-US" sz="2800" i="1" dirty="0" err="1"/>
              <a:t>surat</a:t>
            </a:r>
            <a:r>
              <a:rPr lang="en-US" sz="2800" i="1" dirty="0"/>
              <a:t> </a:t>
            </a:r>
            <a:r>
              <a:rPr lang="en-US" sz="2800" i="1" dirty="0" err="1"/>
              <a:t>pribadi</a:t>
            </a:r>
            <a:r>
              <a:rPr lang="en-US" sz="2800" dirty="0"/>
              <a:t>.</a:t>
            </a:r>
          </a:p>
        </p:txBody>
      </p:sp>
      <p:sp>
        <p:nvSpPr>
          <p:cNvPr id="7170" name="Date Placeholder 3"/>
          <p:cNvSpPr>
            <a:spLocks noGrp="1"/>
          </p:cNvSpPr>
          <p:nvPr>
            <p:ph type="dt" sz="quarter" idx="10"/>
          </p:nvPr>
        </p:nvSpPr>
        <p:spPr/>
        <p:txBody>
          <a:bodyPr/>
          <a:lstStyle/>
          <a:p>
            <a:pPr>
              <a:defRPr/>
            </a:pPr>
            <a:fld id="{CFFC9F49-831F-4324-8D1E-7C3A04C028D0}" type="datetime1">
              <a:rPr lang="en-US">
                <a:latin typeface="+mn-lt"/>
              </a:rPr>
              <a:pPr>
                <a:defRPr/>
              </a:pPr>
              <a:t>3/15/2025</a:t>
            </a:fld>
            <a:endParaRPr lang="en-US">
              <a:latin typeface="+mn-lt"/>
            </a:endParaRPr>
          </a:p>
        </p:txBody>
      </p:sp>
      <p:sp>
        <p:nvSpPr>
          <p:cNvPr id="7171" name="Footer Placeholder 4"/>
          <p:cNvSpPr>
            <a:spLocks noGrp="1"/>
          </p:cNvSpPr>
          <p:nvPr>
            <p:ph type="ftr" sz="quarter" idx="11"/>
          </p:nvPr>
        </p:nvSpPr>
        <p:spPr/>
        <p:txBody>
          <a:bodyPr/>
          <a:lstStyle/>
          <a:p>
            <a:pPr>
              <a:defRPr/>
            </a:pPr>
            <a:r>
              <a:rPr lang="en-US">
                <a:latin typeface="+mn-lt"/>
              </a:rPr>
              <a:t>BI/ diksi</a:t>
            </a:r>
          </a:p>
        </p:txBody>
      </p:sp>
      <p:sp>
        <p:nvSpPr>
          <p:cNvPr id="7172" name="Slide Number Placeholder 5"/>
          <p:cNvSpPr>
            <a:spLocks noGrp="1"/>
          </p:cNvSpPr>
          <p:nvPr>
            <p:ph type="sldNum" sz="quarter" idx="12"/>
          </p:nvPr>
        </p:nvSpPr>
        <p:spPr/>
        <p:txBody>
          <a:bodyPr/>
          <a:lstStyle/>
          <a:p>
            <a:pPr>
              <a:defRPr/>
            </a:pPr>
            <a:fld id="{9A174E51-1F66-4EBD-AB53-57CAA277FCD0}" type="slidenum">
              <a:rPr lang="en-US" smtClean="0"/>
              <a:pPr>
                <a:defRPr/>
              </a:pPr>
              <a:t>16</a:t>
            </a:fld>
            <a:endParaRPr lang="en-US"/>
          </a:p>
        </p:txBody>
      </p:sp>
    </p:spTree>
  </p:cSld>
  <p:clrMapOvr>
    <a:masterClrMapping/>
  </p:clrMapOvr>
  <p:transition spd="med">
    <p:randomBa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a:xfrm>
            <a:off x="2273300" y="228600"/>
            <a:ext cx="6870700" cy="1066800"/>
          </a:xfrm>
        </p:spPr>
        <p:txBody>
          <a:bodyPr/>
          <a:lstStyle/>
          <a:p>
            <a:pPr eaLnBrk="1" hangingPunct="1">
              <a:defRPr/>
            </a:pPr>
            <a:r>
              <a:rPr lang="en-US" sz="3200" b="1" dirty="0"/>
              <a:t>V. POPULER </a:t>
            </a:r>
            <a:r>
              <a:rPr lang="en-US" sz="3200" b="1" dirty="0" err="1"/>
              <a:t>dan</a:t>
            </a:r>
            <a:r>
              <a:rPr lang="en-US" sz="3200" b="1" dirty="0"/>
              <a:t> KAJIAN</a:t>
            </a:r>
          </a:p>
        </p:txBody>
      </p:sp>
      <p:sp>
        <p:nvSpPr>
          <p:cNvPr id="8198" name="Rectangle 4"/>
          <p:cNvSpPr>
            <a:spLocks noGrp="1" noChangeArrowheads="1"/>
          </p:cNvSpPr>
          <p:nvPr>
            <p:ph sz="half" idx="1"/>
          </p:nvPr>
        </p:nvSpPr>
        <p:spPr>
          <a:xfrm>
            <a:off x="685800" y="1447800"/>
            <a:ext cx="3776663" cy="4572000"/>
          </a:xfrm>
        </p:spPr>
        <p:style>
          <a:lnRef idx="1">
            <a:schemeClr val="accent3"/>
          </a:lnRef>
          <a:fillRef idx="2">
            <a:schemeClr val="accent3"/>
          </a:fillRef>
          <a:effectRef idx="1">
            <a:schemeClr val="accent3"/>
          </a:effectRef>
          <a:fontRef idx="minor">
            <a:schemeClr val="dk1"/>
          </a:fontRef>
        </p:style>
        <p:txBody>
          <a:bodyPr/>
          <a:lstStyle/>
          <a:p>
            <a:pPr marL="533400" indent="-533400" eaLnBrk="1" hangingPunct="1">
              <a:buFont typeface="Wingdings" pitchFamily="2" charset="2"/>
              <a:buAutoNum type="arabicPeriod"/>
              <a:defRPr/>
            </a:pPr>
            <a:r>
              <a:rPr lang="en-US" sz="2400" b="1" dirty="0" err="1"/>
              <a:t>bermakna</a:t>
            </a:r>
            <a:endParaRPr lang="en-US" sz="2400" b="1" dirty="0"/>
          </a:p>
          <a:p>
            <a:pPr marL="533400" indent="-533400" eaLnBrk="1" hangingPunct="1">
              <a:buFont typeface="Wingdings" pitchFamily="2" charset="2"/>
              <a:buAutoNum type="arabicPeriod"/>
              <a:defRPr/>
            </a:pPr>
            <a:r>
              <a:rPr lang="en-US" sz="2400" b="1" dirty="0" err="1"/>
              <a:t>sejajar</a:t>
            </a:r>
            <a:endParaRPr lang="en-US" sz="2400" b="1" dirty="0"/>
          </a:p>
          <a:p>
            <a:pPr marL="533400" indent="-533400" eaLnBrk="1" hangingPunct="1">
              <a:buFont typeface="Wingdings" pitchFamily="2" charset="2"/>
              <a:buAutoNum type="arabicPeriod"/>
              <a:defRPr/>
            </a:pPr>
            <a:r>
              <a:rPr lang="en-US" sz="2400" b="1" dirty="0" err="1"/>
              <a:t>tahap</a:t>
            </a:r>
            <a:endParaRPr lang="en-US" sz="2400" b="1" dirty="0"/>
          </a:p>
          <a:p>
            <a:pPr marL="533400" indent="-533400" eaLnBrk="1" hangingPunct="1">
              <a:buFont typeface="Wingdings" pitchFamily="2" charset="2"/>
              <a:buAutoNum type="arabicPeriod"/>
              <a:defRPr/>
            </a:pPr>
            <a:r>
              <a:rPr lang="en-US" sz="2400" b="1" dirty="0" err="1"/>
              <a:t>isi</a:t>
            </a:r>
            <a:endParaRPr lang="en-US" sz="2400" b="1" dirty="0"/>
          </a:p>
          <a:p>
            <a:pPr marL="533400" indent="-533400" eaLnBrk="1" hangingPunct="1">
              <a:buFont typeface="Wingdings" pitchFamily="2" charset="2"/>
              <a:buAutoNum type="arabicPeriod"/>
              <a:defRPr/>
            </a:pPr>
            <a:r>
              <a:rPr lang="en-US" sz="2400" b="1" dirty="0" err="1"/>
              <a:t>batasan</a:t>
            </a:r>
            <a:endParaRPr lang="en-US" sz="2400" b="1" dirty="0"/>
          </a:p>
          <a:p>
            <a:pPr marL="533400" indent="-533400" eaLnBrk="1" hangingPunct="1">
              <a:buFont typeface="Wingdings" pitchFamily="2" charset="2"/>
              <a:buAutoNum type="arabicPeriod"/>
              <a:defRPr/>
            </a:pPr>
            <a:r>
              <a:rPr lang="en-US" sz="2400" b="1" dirty="0" err="1"/>
              <a:t>berbahaya</a:t>
            </a:r>
            <a:endParaRPr lang="en-US" sz="2400" b="1" dirty="0"/>
          </a:p>
          <a:p>
            <a:pPr marL="533400" indent="-533400" eaLnBrk="1" hangingPunct="1">
              <a:buFont typeface="Wingdings" pitchFamily="2" charset="2"/>
              <a:buAutoNum type="arabicPeriod"/>
              <a:defRPr/>
            </a:pPr>
            <a:r>
              <a:rPr lang="en-US" sz="2400" b="1" dirty="0" err="1"/>
              <a:t>besar</a:t>
            </a:r>
            <a:endParaRPr lang="en-US" sz="2400" b="1" dirty="0"/>
          </a:p>
          <a:p>
            <a:pPr marL="533400" indent="-533400" eaLnBrk="1" hangingPunct="1">
              <a:buFont typeface="Wingdings" pitchFamily="2" charset="2"/>
              <a:buAutoNum type="arabicPeriod"/>
              <a:defRPr/>
            </a:pPr>
            <a:r>
              <a:rPr lang="en-US" sz="2400" b="1" dirty="0" err="1"/>
              <a:t>wajar</a:t>
            </a:r>
            <a:endParaRPr lang="en-US" sz="2400" b="1" dirty="0"/>
          </a:p>
          <a:p>
            <a:pPr marL="533400" indent="-533400" eaLnBrk="1" hangingPunct="1">
              <a:buFont typeface="Wingdings" pitchFamily="2" charset="2"/>
              <a:buAutoNum type="arabicPeriod"/>
              <a:defRPr/>
            </a:pPr>
            <a:r>
              <a:rPr lang="en-US" sz="2400" b="1" dirty="0" err="1"/>
              <a:t>tetap</a:t>
            </a:r>
            <a:endParaRPr lang="en-US" sz="2400" b="1" dirty="0"/>
          </a:p>
          <a:p>
            <a:pPr marL="533400" indent="-533400" eaLnBrk="1" hangingPunct="1">
              <a:buFont typeface="Wingdings" pitchFamily="2" charset="2"/>
              <a:buAutoNum type="arabicPeriod"/>
              <a:defRPr/>
            </a:pPr>
            <a:r>
              <a:rPr lang="en-US" sz="2400" b="1" dirty="0" err="1"/>
              <a:t>arang</a:t>
            </a:r>
            <a:endParaRPr lang="en-US" sz="2400" b="1" dirty="0"/>
          </a:p>
          <a:p>
            <a:pPr marL="533400" indent="-533400" eaLnBrk="1" hangingPunct="1">
              <a:buFont typeface="Wingdings" pitchFamily="2" charset="2"/>
              <a:buNone/>
              <a:defRPr/>
            </a:pPr>
            <a:endParaRPr lang="en-US" sz="2400" dirty="0"/>
          </a:p>
        </p:txBody>
      </p:sp>
      <p:sp>
        <p:nvSpPr>
          <p:cNvPr id="8199" name="Rectangle 5"/>
          <p:cNvSpPr>
            <a:spLocks noGrp="1" noChangeArrowheads="1"/>
          </p:cNvSpPr>
          <p:nvPr>
            <p:ph sz="half" idx="2"/>
          </p:nvPr>
        </p:nvSpPr>
        <p:spPr>
          <a:xfrm>
            <a:off x="4572000" y="1447800"/>
            <a:ext cx="3776662" cy="4572000"/>
          </a:xfrm>
        </p:spPr>
        <p:style>
          <a:lnRef idx="1">
            <a:schemeClr val="accent3"/>
          </a:lnRef>
          <a:fillRef idx="2">
            <a:schemeClr val="accent3"/>
          </a:fillRef>
          <a:effectRef idx="1">
            <a:schemeClr val="accent3"/>
          </a:effectRef>
          <a:fontRef idx="minor">
            <a:schemeClr val="dk1"/>
          </a:fontRef>
        </p:style>
        <p:txBody>
          <a:bodyPr/>
          <a:lstStyle/>
          <a:p>
            <a:pPr marL="457200" indent="-457200" eaLnBrk="1" hangingPunct="1">
              <a:buFont typeface="Wingdings" pitchFamily="2" charset="2"/>
              <a:buAutoNum type="arabicPeriod"/>
              <a:defRPr/>
            </a:pPr>
            <a:r>
              <a:rPr lang="en-US" sz="2400" b="1" dirty="0" err="1"/>
              <a:t>signifikansi</a:t>
            </a:r>
            <a:endParaRPr lang="en-US" sz="2400" b="1" dirty="0"/>
          </a:p>
          <a:p>
            <a:pPr marL="457200" indent="-457200" eaLnBrk="1" hangingPunct="1">
              <a:buFont typeface="Wingdings" pitchFamily="2" charset="2"/>
              <a:buAutoNum type="arabicPeriod"/>
              <a:defRPr/>
            </a:pPr>
            <a:r>
              <a:rPr lang="en-US" sz="2400" b="1" dirty="0" err="1"/>
              <a:t>paralel</a:t>
            </a:r>
            <a:endParaRPr lang="en-US" sz="2400" b="1" dirty="0"/>
          </a:p>
          <a:p>
            <a:pPr marL="457200" indent="-457200" eaLnBrk="1" hangingPunct="1">
              <a:buFont typeface="Wingdings" pitchFamily="2" charset="2"/>
              <a:buAutoNum type="arabicPeriod"/>
              <a:defRPr/>
            </a:pPr>
            <a:r>
              <a:rPr lang="en-US" sz="2400" b="1" dirty="0"/>
              <a:t>stadium</a:t>
            </a:r>
          </a:p>
          <a:p>
            <a:pPr marL="457200" indent="-457200" eaLnBrk="1" hangingPunct="1">
              <a:buFont typeface="Wingdings" pitchFamily="2" charset="2"/>
              <a:buAutoNum type="arabicPeriod"/>
              <a:defRPr/>
            </a:pPr>
            <a:r>
              <a:rPr lang="en-US" sz="2400" b="1" dirty="0"/>
              <a:t>volume</a:t>
            </a:r>
          </a:p>
          <a:p>
            <a:pPr marL="457200" indent="-457200" eaLnBrk="1" hangingPunct="1">
              <a:buFont typeface="Wingdings" pitchFamily="2" charset="2"/>
              <a:buAutoNum type="arabicPeriod"/>
              <a:defRPr/>
            </a:pPr>
            <a:r>
              <a:rPr lang="en-US" sz="2400" b="1" dirty="0" err="1"/>
              <a:t>definisi</a:t>
            </a:r>
            <a:endParaRPr lang="en-US" sz="2400" b="1" dirty="0"/>
          </a:p>
          <a:p>
            <a:pPr marL="457200" indent="-457200" eaLnBrk="1" hangingPunct="1">
              <a:buFont typeface="Wingdings" pitchFamily="2" charset="2"/>
              <a:buAutoNum type="arabicPeriod"/>
              <a:defRPr/>
            </a:pPr>
            <a:r>
              <a:rPr lang="en-US" sz="2400" b="1" dirty="0" err="1"/>
              <a:t>kritis</a:t>
            </a:r>
            <a:endParaRPr lang="en-US" sz="2400" b="1" dirty="0"/>
          </a:p>
          <a:p>
            <a:pPr marL="457200" indent="-457200" eaLnBrk="1" hangingPunct="1">
              <a:buFont typeface="Wingdings" pitchFamily="2" charset="2"/>
              <a:buAutoNum type="arabicPeriod"/>
              <a:defRPr/>
            </a:pPr>
            <a:r>
              <a:rPr lang="en-US" sz="2400" b="1" dirty="0" err="1"/>
              <a:t>makro</a:t>
            </a:r>
            <a:endParaRPr lang="en-US" sz="2400" b="1" dirty="0"/>
          </a:p>
          <a:p>
            <a:pPr marL="457200" indent="-457200" eaLnBrk="1" hangingPunct="1">
              <a:buFont typeface="Wingdings" pitchFamily="2" charset="2"/>
              <a:buAutoNum type="arabicPeriod"/>
              <a:defRPr/>
            </a:pPr>
            <a:r>
              <a:rPr lang="en-US" sz="2400" b="1" dirty="0"/>
              <a:t>natural</a:t>
            </a:r>
          </a:p>
          <a:p>
            <a:pPr marL="457200" indent="-457200" eaLnBrk="1" hangingPunct="1">
              <a:buFont typeface="Wingdings" pitchFamily="2" charset="2"/>
              <a:buAutoNum type="arabicPeriod"/>
              <a:defRPr/>
            </a:pPr>
            <a:r>
              <a:rPr lang="en-US" sz="2400" b="1" dirty="0" err="1"/>
              <a:t>konsisten</a:t>
            </a:r>
            <a:endParaRPr lang="en-US" sz="2400" b="1" dirty="0"/>
          </a:p>
          <a:p>
            <a:pPr marL="457200" indent="-457200" eaLnBrk="1" hangingPunct="1">
              <a:buFont typeface="Wingdings" pitchFamily="2" charset="2"/>
              <a:buAutoNum type="arabicPeriod"/>
              <a:defRPr/>
            </a:pPr>
            <a:r>
              <a:rPr lang="en-US" sz="2400" b="1" dirty="0" err="1"/>
              <a:t>karbon</a:t>
            </a:r>
            <a:endParaRPr lang="en-US" sz="2400" b="1" dirty="0"/>
          </a:p>
          <a:p>
            <a:pPr marL="457200" indent="-457200" eaLnBrk="1" hangingPunct="1">
              <a:buFont typeface="Wingdings" pitchFamily="2" charset="2"/>
              <a:buNone/>
              <a:defRPr/>
            </a:pPr>
            <a:endParaRPr lang="en-US" sz="2400" dirty="0"/>
          </a:p>
          <a:p>
            <a:pPr marL="457200" indent="-457200" eaLnBrk="1" hangingPunct="1">
              <a:buFont typeface="Wingdings" pitchFamily="2" charset="2"/>
              <a:buAutoNum type="arabicPeriod"/>
              <a:defRPr/>
            </a:pPr>
            <a:endParaRPr lang="en-US" sz="2400" dirty="0"/>
          </a:p>
          <a:p>
            <a:pPr marL="457200" indent="-457200" eaLnBrk="1" hangingPunct="1">
              <a:buFont typeface="Wingdings" pitchFamily="2" charset="2"/>
              <a:buAutoNum type="arabicPeriod"/>
              <a:defRPr/>
            </a:pPr>
            <a:endParaRPr lang="en-US" sz="2400" dirty="0"/>
          </a:p>
          <a:p>
            <a:pPr marL="457200" indent="-457200" eaLnBrk="1" hangingPunct="1">
              <a:buFont typeface="Wingdings" pitchFamily="2" charset="2"/>
              <a:buAutoNum type="arabicPeriod"/>
              <a:defRPr/>
            </a:pPr>
            <a:endParaRPr lang="en-US" sz="2400" dirty="0"/>
          </a:p>
        </p:txBody>
      </p:sp>
      <p:sp>
        <p:nvSpPr>
          <p:cNvPr id="8194" name="Date Placeholder 4"/>
          <p:cNvSpPr>
            <a:spLocks noGrp="1"/>
          </p:cNvSpPr>
          <p:nvPr>
            <p:ph type="dt" sz="quarter" idx="10"/>
          </p:nvPr>
        </p:nvSpPr>
        <p:spPr/>
        <p:txBody>
          <a:bodyPr/>
          <a:lstStyle/>
          <a:p>
            <a:pPr>
              <a:defRPr/>
            </a:pPr>
            <a:fld id="{FF367B02-7018-429A-974D-01F4784894FC}" type="datetime1">
              <a:rPr lang="en-US">
                <a:latin typeface="+mn-lt"/>
              </a:rPr>
              <a:pPr>
                <a:defRPr/>
              </a:pPr>
              <a:t>3/15/2025</a:t>
            </a:fld>
            <a:endParaRPr lang="en-US">
              <a:latin typeface="+mn-lt"/>
            </a:endParaRPr>
          </a:p>
        </p:txBody>
      </p:sp>
      <p:sp>
        <p:nvSpPr>
          <p:cNvPr id="8195" name="Footer Placeholder 5"/>
          <p:cNvSpPr>
            <a:spLocks noGrp="1"/>
          </p:cNvSpPr>
          <p:nvPr>
            <p:ph type="ftr" sz="quarter" idx="11"/>
          </p:nvPr>
        </p:nvSpPr>
        <p:spPr/>
        <p:txBody>
          <a:bodyPr/>
          <a:lstStyle/>
          <a:p>
            <a:pPr>
              <a:defRPr/>
            </a:pPr>
            <a:r>
              <a:rPr lang="en-US" dirty="0">
                <a:latin typeface="+mn-lt"/>
              </a:rPr>
              <a:t>BI/ </a:t>
            </a:r>
            <a:r>
              <a:rPr lang="en-US" dirty="0" err="1">
                <a:latin typeface="+mn-lt"/>
              </a:rPr>
              <a:t>diksi</a:t>
            </a:r>
            <a:endParaRPr lang="en-US" dirty="0">
              <a:latin typeface="+mn-lt"/>
            </a:endParaRPr>
          </a:p>
        </p:txBody>
      </p:sp>
      <p:sp>
        <p:nvSpPr>
          <p:cNvPr id="8196" name="Slide Number Placeholder 6"/>
          <p:cNvSpPr>
            <a:spLocks noGrp="1"/>
          </p:cNvSpPr>
          <p:nvPr>
            <p:ph type="sldNum" sz="quarter" idx="12"/>
          </p:nvPr>
        </p:nvSpPr>
        <p:spPr/>
        <p:txBody>
          <a:bodyPr/>
          <a:lstStyle/>
          <a:p>
            <a:pPr>
              <a:defRPr/>
            </a:pPr>
            <a:fld id="{972B9B19-FFBC-4ED1-80F1-67E3370A9460}" type="slidenum">
              <a:rPr lang="en-US" smtClean="0"/>
              <a:pPr>
                <a:defRPr/>
              </a:pPr>
              <a:t>17</a:t>
            </a:fld>
            <a:endParaRPr lang="en-US" dirty="0"/>
          </a:p>
        </p:txBody>
      </p:sp>
      <p:sp>
        <p:nvSpPr>
          <p:cNvPr id="15368" name="Line 7"/>
          <p:cNvSpPr>
            <a:spLocks noChangeShapeType="1"/>
          </p:cNvSpPr>
          <p:nvPr/>
        </p:nvSpPr>
        <p:spPr bwMode="auto">
          <a:xfrm>
            <a:off x="685800" y="1219200"/>
            <a:ext cx="7467600" cy="0"/>
          </a:xfrm>
          <a:prstGeom prst="line">
            <a:avLst/>
          </a:prstGeom>
          <a:noFill/>
          <a:ln w="9525">
            <a:solidFill>
              <a:schemeClr val="tx1"/>
            </a:solidFill>
            <a:round/>
            <a:headEnd/>
            <a:tailEnd/>
          </a:ln>
        </p:spPr>
        <p:txBody>
          <a:bodyPr/>
          <a:lstStyle/>
          <a:p>
            <a:endParaRPr lang="en-US"/>
          </a:p>
        </p:txBody>
      </p:sp>
      <p:sp>
        <p:nvSpPr>
          <p:cNvPr id="15369" name="Line 8"/>
          <p:cNvSpPr>
            <a:spLocks noChangeShapeType="1"/>
          </p:cNvSpPr>
          <p:nvPr/>
        </p:nvSpPr>
        <p:spPr bwMode="auto">
          <a:xfrm>
            <a:off x="2514600" y="2590800"/>
            <a:ext cx="1828800" cy="0"/>
          </a:xfrm>
          <a:prstGeom prst="line">
            <a:avLst/>
          </a:prstGeom>
          <a:noFill/>
          <a:ln w="9525">
            <a:solidFill>
              <a:schemeClr val="tx1"/>
            </a:solidFill>
            <a:round/>
            <a:headEnd/>
            <a:tailEnd type="triangle" w="med" len="med"/>
          </a:ln>
        </p:spPr>
        <p:txBody>
          <a:bodyPr/>
          <a:lstStyle/>
          <a:p>
            <a:endParaRPr lang="en-US"/>
          </a:p>
        </p:txBody>
      </p:sp>
      <p:sp>
        <p:nvSpPr>
          <p:cNvPr id="15370" name="Line 9"/>
          <p:cNvSpPr>
            <a:spLocks noChangeShapeType="1"/>
          </p:cNvSpPr>
          <p:nvPr/>
        </p:nvSpPr>
        <p:spPr bwMode="auto">
          <a:xfrm>
            <a:off x="2743200" y="3352800"/>
            <a:ext cx="1600200" cy="0"/>
          </a:xfrm>
          <a:prstGeom prst="line">
            <a:avLst/>
          </a:prstGeom>
          <a:noFill/>
          <a:ln w="9525">
            <a:solidFill>
              <a:schemeClr val="tx1"/>
            </a:solidFill>
            <a:round/>
            <a:headEnd/>
            <a:tailEnd type="triangle" w="med" len="med"/>
          </a:ln>
        </p:spPr>
        <p:txBody>
          <a:bodyPr/>
          <a:lstStyle/>
          <a:p>
            <a:endParaRPr lang="en-US"/>
          </a:p>
        </p:txBody>
      </p:sp>
      <p:sp>
        <p:nvSpPr>
          <p:cNvPr id="15371" name="Line 10"/>
          <p:cNvSpPr>
            <a:spLocks noChangeShapeType="1"/>
          </p:cNvSpPr>
          <p:nvPr/>
        </p:nvSpPr>
        <p:spPr bwMode="auto">
          <a:xfrm>
            <a:off x="3124200" y="3886199"/>
            <a:ext cx="1219200" cy="1"/>
          </a:xfrm>
          <a:prstGeom prst="line">
            <a:avLst/>
          </a:prstGeom>
          <a:noFill/>
          <a:ln w="9525">
            <a:solidFill>
              <a:schemeClr val="tx1"/>
            </a:solidFill>
            <a:round/>
            <a:headEnd/>
            <a:tailEnd type="triangle" w="med" len="med"/>
          </a:ln>
        </p:spPr>
        <p:txBody>
          <a:bodyPr/>
          <a:lstStyle/>
          <a:p>
            <a:endParaRPr lang="en-US"/>
          </a:p>
        </p:txBody>
      </p:sp>
      <p:sp>
        <p:nvSpPr>
          <p:cNvPr id="15372" name="Line 11"/>
          <p:cNvSpPr>
            <a:spLocks noChangeShapeType="1"/>
          </p:cNvSpPr>
          <p:nvPr/>
        </p:nvSpPr>
        <p:spPr bwMode="auto">
          <a:xfrm>
            <a:off x="2743200" y="3657600"/>
            <a:ext cx="1828800" cy="0"/>
          </a:xfrm>
          <a:prstGeom prst="line">
            <a:avLst/>
          </a:prstGeom>
          <a:ln>
            <a:no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5373" name="Line 12"/>
          <p:cNvSpPr>
            <a:spLocks noChangeShapeType="1"/>
          </p:cNvSpPr>
          <p:nvPr/>
        </p:nvSpPr>
        <p:spPr bwMode="auto">
          <a:xfrm>
            <a:off x="2895600" y="4267200"/>
            <a:ext cx="1447800" cy="0"/>
          </a:xfrm>
          <a:prstGeom prst="line">
            <a:avLst/>
          </a:prstGeom>
          <a:noFill/>
          <a:ln w="9525">
            <a:solidFill>
              <a:schemeClr val="tx1"/>
            </a:solidFill>
            <a:round/>
            <a:headEnd/>
            <a:tailEnd type="triangle" w="med" len="med"/>
          </a:ln>
        </p:spPr>
        <p:txBody>
          <a:bodyPr/>
          <a:lstStyle/>
          <a:p>
            <a:endParaRPr lang="en-US"/>
          </a:p>
        </p:txBody>
      </p:sp>
      <p:sp>
        <p:nvSpPr>
          <p:cNvPr id="15374" name="Line 13"/>
          <p:cNvSpPr>
            <a:spLocks noChangeShapeType="1"/>
          </p:cNvSpPr>
          <p:nvPr/>
        </p:nvSpPr>
        <p:spPr bwMode="auto">
          <a:xfrm>
            <a:off x="2590800" y="4724400"/>
            <a:ext cx="1828800" cy="0"/>
          </a:xfrm>
          <a:prstGeom prst="line">
            <a:avLst/>
          </a:prstGeom>
          <a:noFill/>
          <a:ln w="9525">
            <a:solidFill>
              <a:schemeClr val="tx1"/>
            </a:solidFill>
            <a:round/>
            <a:headEnd/>
            <a:tailEnd type="triangle" w="med" len="med"/>
          </a:ln>
        </p:spPr>
        <p:txBody>
          <a:bodyPr/>
          <a:lstStyle/>
          <a:p>
            <a:endParaRPr lang="en-US"/>
          </a:p>
        </p:txBody>
      </p:sp>
      <p:sp>
        <p:nvSpPr>
          <p:cNvPr id="15375" name="Line 14"/>
          <p:cNvSpPr>
            <a:spLocks noChangeShapeType="1"/>
          </p:cNvSpPr>
          <p:nvPr/>
        </p:nvSpPr>
        <p:spPr bwMode="auto">
          <a:xfrm>
            <a:off x="2590800" y="5257800"/>
            <a:ext cx="1828800" cy="0"/>
          </a:xfrm>
          <a:prstGeom prst="line">
            <a:avLst/>
          </a:prstGeom>
          <a:noFill/>
          <a:ln w="9525">
            <a:solidFill>
              <a:schemeClr val="tx1"/>
            </a:solidFill>
            <a:round/>
            <a:headEnd/>
            <a:tailEnd type="triangle" w="med" len="med"/>
          </a:ln>
        </p:spPr>
        <p:txBody>
          <a:bodyPr/>
          <a:lstStyle/>
          <a:p>
            <a:endParaRPr lang="en-US"/>
          </a:p>
        </p:txBody>
      </p:sp>
      <p:sp>
        <p:nvSpPr>
          <p:cNvPr id="15376" name="Line 15"/>
          <p:cNvSpPr>
            <a:spLocks noChangeShapeType="1"/>
          </p:cNvSpPr>
          <p:nvPr/>
        </p:nvSpPr>
        <p:spPr bwMode="auto">
          <a:xfrm>
            <a:off x="2590800" y="5638800"/>
            <a:ext cx="1828800" cy="0"/>
          </a:xfrm>
          <a:prstGeom prst="line">
            <a:avLst/>
          </a:prstGeom>
          <a:noFill/>
          <a:ln w="9525">
            <a:solidFill>
              <a:schemeClr val="tx1"/>
            </a:solidFill>
            <a:round/>
            <a:headEnd/>
            <a:tailEnd type="triangle" w="med" len="med"/>
          </a:ln>
        </p:spPr>
        <p:txBody>
          <a:bodyPr/>
          <a:lstStyle/>
          <a:p>
            <a:endParaRPr lang="en-US"/>
          </a:p>
        </p:txBody>
      </p:sp>
      <p:sp>
        <p:nvSpPr>
          <p:cNvPr id="15377" name="Line 16"/>
          <p:cNvSpPr>
            <a:spLocks noChangeShapeType="1"/>
          </p:cNvSpPr>
          <p:nvPr/>
        </p:nvSpPr>
        <p:spPr bwMode="auto">
          <a:xfrm>
            <a:off x="2590800" y="6019800"/>
            <a:ext cx="1828800" cy="0"/>
          </a:xfrm>
          <a:prstGeom prst="line">
            <a:avLst/>
          </a:prstGeom>
          <a:noFill/>
          <a:ln w="9525">
            <a:solidFill>
              <a:schemeClr val="tx1"/>
            </a:solidFill>
            <a:round/>
            <a:headEnd/>
            <a:tailEnd type="triangle" w="med" len="med"/>
          </a:ln>
        </p:spPr>
        <p:txBody>
          <a:bodyPr/>
          <a:lstStyle/>
          <a:p>
            <a:endParaRPr lang="en-US"/>
          </a:p>
        </p:txBody>
      </p:sp>
      <p:sp>
        <p:nvSpPr>
          <p:cNvPr id="15378" name="Line 17"/>
          <p:cNvSpPr>
            <a:spLocks noChangeShapeType="1"/>
          </p:cNvSpPr>
          <p:nvPr/>
        </p:nvSpPr>
        <p:spPr bwMode="auto">
          <a:xfrm>
            <a:off x="2483708" y="2971800"/>
            <a:ext cx="1828800" cy="0"/>
          </a:xfrm>
          <a:prstGeom prst="line">
            <a:avLst/>
          </a:prstGeom>
          <a:noFill/>
          <a:ln w="9525">
            <a:solidFill>
              <a:schemeClr val="tx1"/>
            </a:solidFill>
            <a:round/>
            <a:headEnd/>
            <a:tailEnd type="triangle" w="med" len="med"/>
          </a:ln>
        </p:spPr>
        <p:txBody>
          <a:bodyPr/>
          <a:lstStyle/>
          <a:p>
            <a:endParaRPr lang="en-US"/>
          </a:p>
        </p:txBody>
      </p:sp>
      <p:cxnSp>
        <p:nvCxnSpPr>
          <p:cNvPr id="20" name="Straight Arrow Connector 19"/>
          <p:cNvCxnSpPr>
            <a:cxnSpLocks/>
          </p:cNvCxnSpPr>
          <p:nvPr/>
        </p:nvCxnSpPr>
        <p:spPr bwMode="auto">
          <a:xfrm>
            <a:off x="2514600" y="2133600"/>
            <a:ext cx="1797908"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ransition spd="med">
    <p:blinds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03B34-C6F1-2E4B-74B9-BBE7241D6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5B0D9-D9FD-2338-44C9-D8EA82DBA7B1}"/>
              </a:ext>
            </a:extLst>
          </p:cNvPr>
          <p:cNvSpPr>
            <a:spLocks noGrp="1"/>
          </p:cNvSpPr>
          <p:nvPr>
            <p:ph type="title"/>
          </p:nvPr>
        </p:nvSpPr>
        <p:spPr/>
        <p:txBody>
          <a:bodyPr/>
          <a:lstStyle/>
          <a:p>
            <a:r>
              <a:rPr lang="en-US" sz="4000" dirty="0"/>
              <a:t>Kata </a:t>
            </a:r>
            <a:r>
              <a:rPr lang="en-US" sz="4000" dirty="0" err="1"/>
              <a:t>Serapan</a:t>
            </a:r>
            <a:endParaRPr lang="en-ID" sz="4000" dirty="0"/>
          </a:p>
        </p:txBody>
      </p:sp>
      <p:sp>
        <p:nvSpPr>
          <p:cNvPr id="3" name="Content Placeholder 2">
            <a:extLst>
              <a:ext uri="{FF2B5EF4-FFF2-40B4-BE49-F238E27FC236}">
                <a16:creationId xmlns:a16="http://schemas.microsoft.com/office/drawing/2014/main" id="{5FE99591-98DB-DC72-8BF2-8617390B6C2E}"/>
              </a:ext>
            </a:extLst>
          </p:cNvPr>
          <p:cNvSpPr>
            <a:spLocks noGrp="1"/>
          </p:cNvSpPr>
          <p:nvPr>
            <p:ph idx="1"/>
          </p:nvPr>
        </p:nvSpPr>
        <p:spPr/>
        <p:txBody>
          <a:bodyPr/>
          <a:lstStyle/>
          <a:p>
            <a:r>
              <a:rPr lang="en-ID" sz="2400" b="1" i="0" dirty="0">
                <a:solidFill>
                  <a:srgbClr val="202122"/>
                </a:solidFill>
                <a:effectLst/>
                <a:latin typeface="Arial" panose="020B0604020202020204" pitchFamily="34" charset="0"/>
              </a:rPr>
              <a:t>Kata </a:t>
            </a:r>
            <a:r>
              <a:rPr lang="en-ID" sz="2400" b="1" i="0" dirty="0" err="1">
                <a:solidFill>
                  <a:srgbClr val="202122"/>
                </a:solidFill>
                <a:effectLst/>
                <a:latin typeface="Arial" panose="020B0604020202020204" pitchFamily="34" charset="0"/>
              </a:rPr>
              <a:t>serapan</a:t>
            </a:r>
            <a:r>
              <a:rPr lang="en-ID" sz="2400" b="0" i="0" dirty="0">
                <a:solidFill>
                  <a:srgbClr val="202122"/>
                </a:solidFill>
                <a:effectLst/>
                <a:latin typeface="Arial" panose="020B0604020202020204" pitchFamily="34" charset="0"/>
              </a:rPr>
              <a:t> (juga </a:t>
            </a:r>
            <a:r>
              <a:rPr lang="en-ID" sz="2400" b="1" i="0" dirty="0">
                <a:solidFill>
                  <a:srgbClr val="202122"/>
                </a:solidFill>
                <a:effectLst/>
                <a:latin typeface="Arial" panose="020B0604020202020204" pitchFamily="34" charset="0"/>
              </a:rPr>
              <a:t>kata </a:t>
            </a:r>
            <a:r>
              <a:rPr lang="en-ID" sz="2400" b="1" i="0" dirty="0" err="1">
                <a:solidFill>
                  <a:srgbClr val="202122"/>
                </a:solidFill>
                <a:effectLst/>
                <a:latin typeface="Arial" panose="020B0604020202020204" pitchFamily="34" charset="0"/>
              </a:rPr>
              <a:t>pungutan</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atau</a:t>
            </a:r>
            <a:r>
              <a:rPr lang="en-ID" sz="2400" b="0" i="0" dirty="0">
                <a:solidFill>
                  <a:srgbClr val="202122"/>
                </a:solidFill>
                <a:effectLst/>
                <a:latin typeface="Arial" panose="020B0604020202020204" pitchFamily="34" charset="0"/>
              </a:rPr>
              <a:t> </a:t>
            </a:r>
            <a:r>
              <a:rPr lang="en-ID" sz="2400" b="1" i="0" dirty="0">
                <a:solidFill>
                  <a:srgbClr val="202122"/>
                </a:solidFill>
                <a:effectLst/>
                <a:latin typeface="Arial" panose="020B0604020202020204" pitchFamily="34" charset="0"/>
              </a:rPr>
              <a:t>kata </a:t>
            </a:r>
            <a:r>
              <a:rPr lang="en-ID" sz="2400" b="1" i="0" dirty="0" err="1">
                <a:solidFill>
                  <a:srgbClr val="202122"/>
                </a:solidFill>
                <a:effectLst/>
                <a:latin typeface="Arial" panose="020B0604020202020204" pitchFamily="34" charset="0"/>
              </a:rPr>
              <a:t>pinjam</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adalah</a:t>
            </a:r>
            <a:r>
              <a:rPr lang="en-ID" sz="2400" b="0" i="0" dirty="0">
                <a:solidFill>
                  <a:srgbClr val="202122"/>
                </a:solidFill>
                <a:effectLst/>
                <a:latin typeface="Arial" panose="020B0604020202020204" pitchFamily="34" charset="0"/>
              </a:rPr>
              <a:t> </a:t>
            </a:r>
            <a:r>
              <a:rPr lang="en-ID" sz="2400" b="0" i="0" u="none" strike="noStrike" dirty="0">
                <a:effectLst/>
                <a:latin typeface="Arial" panose="020B0604020202020204" pitchFamily="34" charset="0"/>
                <a:hlinkClick r:id="rId2" tooltip="Kata"/>
              </a:rPr>
              <a:t>kata</a:t>
            </a:r>
            <a:r>
              <a:rPr lang="en-ID" sz="2400" b="0" i="0" dirty="0">
                <a:solidFill>
                  <a:srgbClr val="202122"/>
                </a:solidFill>
                <a:effectLst/>
                <a:latin typeface="Arial" panose="020B0604020202020204" pitchFamily="34" charset="0"/>
              </a:rPr>
              <a:t> yang </a:t>
            </a:r>
            <a:r>
              <a:rPr lang="en-ID" sz="2400" b="0" i="0" dirty="0" err="1">
                <a:solidFill>
                  <a:srgbClr val="202122"/>
                </a:solidFill>
                <a:effectLst/>
                <a:latin typeface="Arial" panose="020B0604020202020204" pitchFamily="34" charset="0"/>
              </a:rPr>
              <a:t>berasal</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dari</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bahasa</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asing</a:t>
            </a:r>
            <a:r>
              <a:rPr lang="en-ID" sz="2400" b="0" i="0" dirty="0">
                <a:solidFill>
                  <a:srgbClr val="202122"/>
                </a:solidFill>
                <a:effectLst/>
                <a:latin typeface="Arial" panose="020B0604020202020204" pitchFamily="34" charset="0"/>
              </a:rPr>
              <a:t> yang </a:t>
            </a:r>
            <a:r>
              <a:rPr lang="en-ID" sz="2400" b="0" i="0" dirty="0" err="1">
                <a:solidFill>
                  <a:srgbClr val="202122"/>
                </a:solidFill>
                <a:effectLst/>
                <a:latin typeface="Arial" panose="020B0604020202020204" pitchFamily="34" charset="0"/>
              </a:rPr>
              <a:t>sudah</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diintegrasikan</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ke</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dalam</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suatu</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bahasa</a:t>
            </a:r>
            <a:r>
              <a:rPr lang="en-ID" sz="2400" b="0" i="0" dirty="0">
                <a:solidFill>
                  <a:srgbClr val="202122"/>
                </a:solidFill>
                <a:effectLst/>
                <a:latin typeface="Arial" panose="020B0604020202020204" pitchFamily="34" charset="0"/>
              </a:rPr>
              <a:t> dan </a:t>
            </a:r>
            <a:r>
              <a:rPr lang="en-ID" sz="2400" b="0" i="0" dirty="0" err="1">
                <a:solidFill>
                  <a:srgbClr val="202122"/>
                </a:solidFill>
                <a:effectLst/>
                <a:latin typeface="Arial" panose="020B0604020202020204" pitchFamily="34" charset="0"/>
              </a:rPr>
              <a:t>diterima</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pemakaiannya</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secara</a:t>
            </a:r>
            <a:r>
              <a:rPr lang="en-ID" sz="2400" b="0" i="0" dirty="0">
                <a:solidFill>
                  <a:srgbClr val="202122"/>
                </a:solidFill>
                <a:effectLst/>
                <a:latin typeface="Arial" panose="020B0604020202020204" pitchFamily="34" charset="0"/>
              </a:rPr>
              <a:t> </a:t>
            </a:r>
            <a:r>
              <a:rPr lang="en-ID" sz="2400" b="0" i="0" dirty="0" err="1">
                <a:solidFill>
                  <a:srgbClr val="202122"/>
                </a:solidFill>
                <a:effectLst/>
                <a:latin typeface="Arial" panose="020B0604020202020204" pitchFamily="34" charset="0"/>
              </a:rPr>
              <a:t>umum</a:t>
            </a:r>
            <a:r>
              <a:rPr lang="en-ID" sz="2400" b="0" i="0" dirty="0">
                <a:solidFill>
                  <a:srgbClr val="202122"/>
                </a:solidFill>
                <a:effectLst/>
                <a:latin typeface="Arial" panose="020B0604020202020204" pitchFamily="34" charset="0"/>
              </a:rPr>
              <a:t>.</a:t>
            </a:r>
            <a:endParaRPr lang="en-ID" sz="4000" dirty="0">
              <a:latin typeface="Comic Sans MS" panose="030F0702030302020204" pitchFamily="66" charset="0"/>
            </a:endParaRPr>
          </a:p>
        </p:txBody>
      </p:sp>
    </p:spTree>
    <p:extLst>
      <p:ext uri="{BB962C8B-B14F-4D97-AF65-F5344CB8AC3E}">
        <p14:creationId xmlns:p14="http://schemas.microsoft.com/office/powerpoint/2010/main" val="297903113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E77626-B272-84BD-9F20-7157E01C4D7C}"/>
              </a:ext>
            </a:extLst>
          </p:cNvPr>
          <p:cNvSpPr>
            <a:spLocks noGrp="1"/>
          </p:cNvSpPr>
          <p:nvPr>
            <p:ph idx="1"/>
          </p:nvPr>
        </p:nvSpPr>
        <p:spPr>
          <a:xfrm>
            <a:off x="2438400" y="1219200"/>
            <a:ext cx="6400800" cy="4876800"/>
          </a:xfrm>
        </p:spPr>
        <p:txBody>
          <a:bodyPr/>
          <a:lstStyle/>
          <a:p>
            <a:pPr marL="0" indent="0" algn="l">
              <a:buNone/>
            </a:pPr>
            <a:r>
              <a:rPr lang="en-ID" sz="2500" b="0" i="0" dirty="0">
                <a:solidFill>
                  <a:srgbClr val="202122"/>
                </a:solidFill>
                <a:effectLst/>
                <a:latin typeface="Arial" panose="020B0604020202020204" pitchFamily="34" charset="0"/>
              </a:rPr>
              <a:t>Bahasa Indonesia </a:t>
            </a:r>
            <a:r>
              <a:rPr lang="en-ID" sz="2500" b="0" i="0" dirty="0" err="1">
                <a:solidFill>
                  <a:srgbClr val="202122"/>
                </a:solidFill>
                <a:effectLst/>
                <a:latin typeface="Arial" panose="020B0604020202020204" pitchFamily="34" charset="0"/>
              </a:rPr>
              <a:t>menyerap</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banyak</a:t>
            </a:r>
            <a:r>
              <a:rPr lang="en-ID" sz="2500" b="0" i="0" dirty="0">
                <a:solidFill>
                  <a:srgbClr val="202122"/>
                </a:solidFill>
                <a:effectLst/>
                <a:latin typeface="Arial" panose="020B0604020202020204" pitchFamily="34" charset="0"/>
              </a:rPr>
              <a:t> kata </a:t>
            </a:r>
            <a:r>
              <a:rPr lang="en-ID" sz="2500" b="0" i="0" dirty="0" err="1">
                <a:solidFill>
                  <a:srgbClr val="202122"/>
                </a:solidFill>
                <a:effectLst/>
                <a:latin typeface="Arial" panose="020B0604020202020204" pitchFamily="34" charset="0"/>
              </a:rPr>
              <a:t>dari</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bahasa-bahasa</a:t>
            </a:r>
            <a:r>
              <a:rPr lang="en-ID" sz="2500" b="0" i="0" dirty="0">
                <a:solidFill>
                  <a:srgbClr val="202122"/>
                </a:solidFill>
                <a:effectLst/>
                <a:latin typeface="Arial" panose="020B0604020202020204" pitchFamily="34" charset="0"/>
              </a:rPr>
              <a:t> lain, </a:t>
            </a:r>
            <a:r>
              <a:rPr lang="en-ID" sz="2500" b="0" i="0" dirty="0" err="1">
                <a:solidFill>
                  <a:srgbClr val="202122"/>
                </a:solidFill>
                <a:effectLst/>
                <a:latin typeface="Arial" panose="020B0604020202020204" pitchFamily="34" charset="0"/>
              </a:rPr>
              <a:t>terutama</a:t>
            </a:r>
            <a:r>
              <a:rPr lang="en-ID" sz="2500" b="0" i="0" dirty="0">
                <a:solidFill>
                  <a:srgbClr val="202122"/>
                </a:solidFill>
                <a:effectLst/>
                <a:latin typeface="Arial" panose="020B0604020202020204" pitchFamily="34" charset="0"/>
              </a:rPr>
              <a:t> yang </a:t>
            </a:r>
            <a:r>
              <a:rPr lang="en-ID" sz="2500" b="0" i="0" dirty="0" err="1">
                <a:solidFill>
                  <a:srgbClr val="202122"/>
                </a:solidFill>
                <a:effectLst/>
                <a:latin typeface="Arial" panose="020B0604020202020204" pitchFamily="34" charset="0"/>
              </a:rPr>
              <a:t>pernah</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berhubungan</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langsung</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dengan</a:t>
            </a:r>
            <a:r>
              <a:rPr lang="en-ID" sz="2500" b="0" i="0" dirty="0">
                <a:solidFill>
                  <a:srgbClr val="202122"/>
                </a:solidFill>
                <a:effectLst/>
                <a:latin typeface="Arial" panose="020B0604020202020204" pitchFamily="34" charset="0"/>
              </a:rPr>
              <a:t> </a:t>
            </a:r>
            <a:r>
              <a:rPr lang="en-ID" sz="2500" b="0" i="0" u="none" strike="noStrike" dirty="0">
                <a:solidFill>
                  <a:srgbClr val="202122"/>
                </a:solidFill>
                <a:effectLst/>
                <a:latin typeface="Arial" panose="020B0604020202020204" pitchFamily="34" charset="0"/>
                <a:hlinkClick r:id="rId2" tooltip="Nusantara"/>
              </a:rPr>
              <a:t>Nusantara</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baik</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melalui</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perdagangan</a:t>
            </a:r>
            <a:r>
              <a:rPr lang="en-ID" sz="2500" b="0" i="0" dirty="0">
                <a:solidFill>
                  <a:srgbClr val="202122"/>
                </a:solidFill>
                <a:effectLst/>
                <a:latin typeface="Arial" panose="020B0604020202020204" pitchFamily="34" charset="0"/>
              </a:rPr>
              <a:t> (</a:t>
            </a:r>
            <a:r>
              <a:rPr lang="en-ID" sz="2500" b="0" i="0" u="none" strike="noStrike" dirty="0" err="1">
                <a:solidFill>
                  <a:srgbClr val="202122"/>
                </a:solidFill>
                <a:effectLst/>
                <a:latin typeface="Arial" panose="020B0604020202020204" pitchFamily="34" charset="0"/>
                <a:hlinkClick r:id="rId3" tooltip="Bahasa Sanskerta"/>
              </a:rPr>
              <a:t>Sanskerta</a:t>
            </a:r>
            <a:r>
              <a:rPr lang="en-ID" sz="2500" b="0" i="0" dirty="0">
                <a:solidFill>
                  <a:srgbClr val="202122"/>
                </a:solidFill>
                <a:effectLst/>
                <a:latin typeface="Arial" panose="020B0604020202020204" pitchFamily="34" charset="0"/>
              </a:rPr>
              <a:t>, </a:t>
            </a:r>
            <a:r>
              <a:rPr lang="en-ID" sz="2500" b="0" i="0" u="none" strike="noStrike" dirty="0" err="1">
                <a:solidFill>
                  <a:srgbClr val="202122"/>
                </a:solidFill>
                <a:effectLst/>
                <a:latin typeface="Arial" panose="020B0604020202020204" pitchFamily="34" charset="0"/>
                <a:hlinkClick r:id="rId4" tooltip="Bahasa Tionghoa"/>
              </a:rPr>
              <a:t>Tionghoa</a:t>
            </a:r>
            <a:r>
              <a:rPr lang="en-ID" sz="2500" b="0" i="0" dirty="0">
                <a:solidFill>
                  <a:srgbClr val="202122"/>
                </a:solidFill>
                <a:effectLst/>
                <a:latin typeface="Arial" panose="020B0604020202020204" pitchFamily="34" charset="0"/>
              </a:rPr>
              <a:t>, </a:t>
            </a:r>
            <a:r>
              <a:rPr lang="en-ID" sz="2500" b="0" i="0" u="none" strike="noStrike" dirty="0">
                <a:solidFill>
                  <a:srgbClr val="202122"/>
                </a:solidFill>
                <a:effectLst/>
                <a:latin typeface="Arial" panose="020B0604020202020204" pitchFamily="34" charset="0"/>
                <a:hlinkClick r:id="rId5" tooltip="Bahasa Arab"/>
              </a:rPr>
              <a:t>Arab</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melalui</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penjajahan</a:t>
            </a:r>
            <a:r>
              <a:rPr lang="en-ID" sz="2500" b="0" i="0" dirty="0">
                <a:solidFill>
                  <a:srgbClr val="202122"/>
                </a:solidFill>
                <a:effectLst/>
                <a:latin typeface="Arial" panose="020B0604020202020204" pitchFamily="34" charset="0"/>
              </a:rPr>
              <a:t> (</a:t>
            </a:r>
            <a:r>
              <a:rPr lang="en-ID" sz="2500" b="0" i="0" u="none" strike="noStrike" dirty="0" err="1">
                <a:solidFill>
                  <a:srgbClr val="202122"/>
                </a:solidFill>
                <a:effectLst/>
                <a:latin typeface="Arial" panose="020B0604020202020204" pitchFamily="34" charset="0"/>
                <a:hlinkClick r:id="rId6" tooltip="Bahasa Portugis"/>
              </a:rPr>
              <a:t>Portugis</a:t>
            </a:r>
            <a:r>
              <a:rPr lang="en-ID" sz="2500" b="0" i="0" dirty="0">
                <a:solidFill>
                  <a:srgbClr val="202122"/>
                </a:solidFill>
                <a:effectLst/>
                <a:latin typeface="Arial" panose="020B0604020202020204" pitchFamily="34" charset="0"/>
              </a:rPr>
              <a:t>, </a:t>
            </a:r>
            <a:r>
              <a:rPr lang="en-ID" sz="2500" b="0" i="0" u="none" strike="noStrike" dirty="0">
                <a:solidFill>
                  <a:srgbClr val="202122"/>
                </a:solidFill>
                <a:effectLst/>
                <a:latin typeface="Arial" panose="020B0604020202020204" pitchFamily="34" charset="0"/>
                <a:hlinkClick r:id="rId7" tooltip="Bahasa Belanda"/>
              </a:rPr>
              <a:t>Belanda</a:t>
            </a:r>
            <a:r>
              <a:rPr lang="en-ID" sz="2500" b="0" i="0" dirty="0">
                <a:solidFill>
                  <a:srgbClr val="202122"/>
                </a:solidFill>
                <a:effectLst/>
                <a:latin typeface="Arial" panose="020B0604020202020204" pitchFamily="34" charset="0"/>
              </a:rPr>
              <a:t>, </a:t>
            </a:r>
            <a:r>
              <a:rPr lang="en-ID" sz="2500" b="0" i="0" u="none" strike="noStrike" dirty="0" err="1">
                <a:solidFill>
                  <a:srgbClr val="202122"/>
                </a:solidFill>
                <a:effectLst/>
                <a:latin typeface="Arial" panose="020B0604020202020204" pitchFamily="34" charset="0"/>
                <a:hlinkClick r:id="rId8" tooltip="Bahasa Jepang"/>
              </a:rPr>
              <a:t>Jepang</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maupun</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karena</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perkembangan</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ilmu</a:t>
            </a:r>
            <a:r>
              <a:rPr lang="en-ID" sz="2500" b="0" i="0" dirty="0">
                <a:solidFill>
                  <a:srgbClr val="202122"/>
                </a:solidFill>
                <a:effectLst/>
                <a:latin typeface="Arial" panose="020B0604020202020204" pitchFamily="34" charset="0"/>
              </a:rPr>
              <a:t> </a:t>
            </a:r>
            <a:r>
              <a:rPr lang="en-ID" sz="2500" b="0" i="0" dirty="0" err="1">
                <a:solidFill>
                  <a:srgbClr val="202122"/>
                </a:solidFill>
                <a:effectLst/>
                <a:latin typeface="Arial" panose="020B0604020202020204" pitchFamily="34" charset="0"/>
              </a:rPr>
              <a:t>pengetahuan</a:t>
            </a:r>
            <a:r>
              <a:rPr lang="en-ID" sz="2500" b="0" i="0" dirty="0">
                <a:solidFill>
                  <a:srgbClr val="202122"/>
                </a:solidFill>
                <a:effectLst/>
                <a:latin typeface="Arial" panose="020B0604020202020204" pitchFamily="34" charset="0"/>
              </a:rPr>
              <a:t> (</a:t>
            </a:r>
            <a:r>
              <a:rPr lang="en-ID" sz="2500" b="0" i="0" u="none" strike="noStrike" dirty="0" err="1">
                <a:solidFill>
                  <a:srgbClr val="202122"/>
                </a:solidFill>
                <a:effectLst/>
                <a:latin typeface="Arial" panose="020B0604020202020204" pitchFamily="34" charset="0"/>
                <a:hlinkClick r:id="rId9" tooltip="Bahasa Inggris"/>
              </a:rPr>
              <a:t>Inggris</a:t>
            </a:r>
            <a:r>
              <a:rPr lang="en-ID" sz="2500" b="0" i="0" dirty="0">
                <a:solidFill>
                  <a:srgbClr val="202122"/>
                </a:solidFill>
                <a:effectLst/>
                <a:latin typeface="Arial" panose="020B0604020202020204" pitchFamily="34" charset="0"/>
              </a:rPr>
              <a:t>). </a:t>
            </a:r>
            <a:endParaRPr lang="en-ID" dirty="0"/>
          </a:p>
        </p:txBody>
      </p:sp>
    </p:spTree>
    <p:extLst>
      <p:ext uri="{BB962C8B-B14F-4D97-AF65-F5344CB8AC3E}">
        <p14:creationId xmlns:p14="http://schemas.microsoft.com/office/powerpoint/2010/main" val="2376959941"/>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211AAE-EA82-F50D-5EA4-581E42F1BCE2}"/>
              </a:ext>
            </a:extLst>
          </p:cNvPr>
          <p:cNvSpPr>
            <a:spLocks noGrp="1"/>
          </p:cNvSpPr>
          <p:nvPr>
            <p:ph idx="1"/>
          </p:nvPr>
        </p:nvSpPr>
        <p:spPr>
          <a:xfrm>
            <a:off x="2438400" y="609600"/>
            <a:ext cx="6400800" cy="5486400"/>
          </a:xfrm>
        </p:spPr>
        <p:txBody>
          <a:bodyPr/>
          <a:lstStyle/>
          <a:p>
            <a:pPr algn="l">
              <a:buNone/>
            </a:pPr>
            <a:r>
              <a:rPr lang="en-ID" sz="2600" b="0" i="0" dirty="0" err="1">
                <a:solidFill>
                  <a:srgbClr val="202122"/>
                </a:solidFill>
                <a:effectLst/>
                <a:latin typeface="Arial" panose="020B0604020202020204" pitchFamily="34" charset="0"/>
              </a:rPr>
              <a:t>Contoh</a:t>
            </a:r>
            <a:r>
              <a:rPr lang="en-ID" sz="2600" b="0" i="0" dirty="0">
                <a:solidFill>
                  <a:srgbClr val="202122"/>
                </a:solidFill>
                <a:effectLst/>
                <a:latin typeface="Arial" panose="020B0604020202020204" pitchFamily="34" charset="0"/>
              </a:rPr>
              <a:t> kata </a:t>
            </a:r>
            <a:r>
              <a:rPr lang="en-ID" sz="2600" b="0" i="0" dirty="0" err="1">
                <a:solidFill>
                  <a:srgbClr val="202122"/>
                </a:solidFill>
                <a:effectLst/>
                <a:latin typeface="Arial" panose="020B0604020202020204" pitchFamily="34" charset="0"/>
              </a:rPr>
              <a:t>pungut</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dalam</a:t>
            </a:r>
            <a:r>
              <a:rPr lang="en-ID" sz="2600" b="0" i="0" dirty="0">
                <a:solidFill>
                  <a:srgbClr val="202122"/>
                </a:solidFill>
                <a:effectLst/>
                <a:latin typeface="Arial" panose="020B0604020202020204" pitchFamily="34" charset="0"/>
              </a:rPr>
              <a:t> </a:t>
            </a:r>
            <a:r>
              <a:rPr lang="en-ID" sz="2600" b="0" i="0" u="none" strike="noStrike" dirty="0" err="1">
                <a:solidFill>
                  <a:srgbClr val="202122"/>
                </a:solidFill>
                <a:effectLst/>
                <a:latin typeface="Arial" panose="020B0604020202020204" pitchFamily="34" charset="0"/>
                <a:hlinkClick r:id="rId2" tooltip="Bahasa Indonesia"/>
              </a:rPr>
              <a:t>bahasa</a:t>
            </a:r>
            <a:r>
              <a:rPr lang="en-ID" sz="2600" b="0" i="0" u="none" strike="noStrike" dirty="0">
                <a:solidFill>
                  <a:srgbClr val="202122"/>
                </a:solidFill>
                <a:effectLst/>
                <a:latin typeface="Arial" panose="020B0604020202020204" pitchFamily="34" charset="0"/>
                <a:hlinkClick r:id="rId2" tooltip="Bahasa Indonesia"/>
              </a:rPr>
              <a:t> Indonesia</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adalah</a:t>
            </a:r>
            <a:r>
              <a:rPr lang="en-ID" sz="2600" b="0" i="0" dirty="0">
                <a:solidFill>
                  <a:srgbClr val="202122"/>
                </a:solidFill>
                <a:effectLst/>
                <a:latin typeface="Arial" panose="020B0604020202020204" pitchFamily="34" charset="0"/>
              </a:rPr>
              <a:t>:</a:t>
            </a:r>
          </a:p>
          <a:p>
            <a:pPr algn="l">
              <a:buFont typeface="Arial" panose="020B0604020202020204" pitchFamily="34" charset="0"/>
              <a:buChar char="•"/>
            </a:pPr>
            <a:r>
              <a:rPr lang="en-ID" sz="2600" b="0" i="0" dirty="0" err="1">
                <a:solidFill>
                  <a:srgbClr val="202122"/>
                </a:solidFill>
                <a:effectLst/>
                <a:latin typeface="Arial" panose="020B0604020202020204" pitchFamily="34" charset="0"/>
              </a:rPr>
              <a:t>tetapi</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dari</a:t>
            </a:r>
            <a:r>
              <a:rPr lang="en-ID" sz="2600" b="0" i="0" dirty="0">
                <a:solidFill>
                  <a:srgbClr val="202122"/>
                </a:solidFill>
                <a:effectLst/>
                <a:latin typeface="Arial" panose="020B0604020202020204" pitchFamily="34" charset="0"/>
              </a:rPr>
              <a:t> </a:t>
            </a:r>
            <a:r>
              <a:rPr lang="en-ID" sz="2600" b="0" i="0" u="none" strike="noStrike" dirty="0" err="1">
                <a:solidFill>
                  <a:srgbClr val="202122"/>
                </a:solidFill>
                <a:effectLst/>
                <a:latin typeface="Arial" panose="020B0604020202020204" pitchFamily="34" charset="0"/>
                <a:hlinkClick r:id="rId3" tooltip="Bahasa Sanskerta"/>
              </a:rPr>
              <a:t>bahasa</a:t>
            </a:r>
            <a:r>
              <a:rPr lang="en-ID" sz="2600" b="0" i="0" u="none" strike="noStrike" dirty="0">
                <a:solidFill>
                  <a:srgbClr val="202122"/>
                </a:solidFill>
                <a:effectLst/>
                <a:latin typeface="Arial" panose="020B0604020202020204" pitchFamily="34" charset="0"/>
                <a:hlinkClick r:id="rId3" tooltip="Bahasa Sanskerta"/>
              </a:rPr>
              <a:t> </a:t>
            </a:r>
            <a:r>
              <a:rPr lang="en-ID" sz="2600" b="0" i="0" u="none" strike="noStrike" dirty="0" err="1">
                <a:solidFill>
                  <a:srgbClr val="202122"/>
                </a:solidFill>
                <a:effectLst/>
                <a:latin typeface="Arial" panose="020B0604020202020204" pitchFamily="34" charset="0"/>
                <a:hlinkClick r:id="rId3" tooltip="Bahasa Sanskerta"/>
              </a:rPr>
              <a:t>Sanskerta</a:t>
            </a:r>
            <a:r>
              <a:rPr lang="en-ID" sz="2600" b="0" i="0" dirty="0">
                <a:solidFill>
                  <a:srgbClr val="202122"/>
                </a:solidFill>
                <a:effectLst/>
                <a:latin typeface="Arial" panose="020B0604020202020204" pitchFamily="34" charset="0"/>
              </a:rPr>
              <a:t> </a:t>
            </a:r>
            <a:r>
              <a:rPr lang="en-ID" sz="2600" b="0" i="1" dirty="0" err="1">
                <a:solidFill>
                  <a:srgbClr val="202122"/>
                </a:solidFill>
                <a:effectLst/>
                <a:latin typeface="Arial" panose="020B0604020202020204" pitchFamily="34" charset="0"/>
              </a:rPr>
              <a:t>tathâpi</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namun</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itulah</a:t>
            </a:r>
            <a:r>
              <a:rPr lang="en-ID" sz="2600" b="0" i="0" dirty="0">
                <a:solidFill>
                  <a:srgbClr val="202122"/>
                </a:solidFill>
                <a:effectLst/>
                <a:latin typeface="Arial" panose="020B0604020202020204" pitchFamily="34" charset="0"/>
              </a:rPr>
              <a:t>)</a:t>
            </a:r>
          </a:p>
          <a:p>
            <a:pPr algn="l">
              <a:buFont typeface="Arial" panose="020B0604020202020204" pitchFamily="34" charset="0"/>
              <a:buChar char="•"/>
            </a:pPr>
            <a:r>
              <a:rPr lang="en-ID" sz="2600" b="0" i="0" dirty="0" err="1">
                <a:solidFill>
                  <a:srgbClr val="202122"/>
                </a:solidFill>
                <a:effectLst/>
                <a:latin typeface="Arial" panose="020B0604020202020204" pitchFamily="34" charset="0"/>
              </a:rPr>
              <a:t>mungkin</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dari</a:t>
            </a:r>
            <a:r>
              <a:rPr lang="en-ID" sz="2600" b="0" i="0" dirty="0">
                <a:solidFill>
                  <a:srgbClr val="202122"/>
                </a:solidFill>
                <a:effectLst/>
                <a:latin typeface="Arial" panose="020B0604020202020204" pitchFamily="34" charset="0"/>
              </a:rPr>
              <a:t> </a:t>
            </a:r>
            <a:r>
              <a:rPr lang="en-ID" sz="2600" b="0" i="0" u="none" strike="noStrike" dirty="0" err="1">
                <a:solidFill>
                  <a:srgbClr val="202122"/>
                </a:solidFill>
                <a:effectLst/>
                <a:latin typeface="Arial" panose="020B0604020202020204" pitchFamily="34" charset="0"/>
                <a:hlinkClick r:id="rId4" tooltip="Bahasa Arab"/>
              </a:rPr>
              <a:t>bahasa</a:t>
            </a:r>
            <a:r>
              <a:rPr lang="en-ID" sz="2600" b="0" i="0" u="none" strike="noStrike" dirty="0">
                <a:solidFill>
                  <a:srgbClr val="202122"/>
                </a:solidFill>
                <a:effectLst/>
                <a:latin typeface="Arial" panose="020B0604020202020204" pitchFamily="34" charset="0"/>
                <a:hlinkClick r:id="rId4" tooltip="Bahasa Arab"/>
              </a:rPr>
              <a:t> Arab</a:t>
            </a:r>
            <a:r>
              <a:rPr lang="en-ID" sz="2600" b="0" i="0" dirty="0">
                <a:solidFill>
                  <a:srgbClr val="202122"/>
                </a:solidFill>
                <a:effectLst/>
                <a:latin typeface="Arial" panose="020B0604020202020204" pitchFamily="34" charset="0"/>
              </a:rPr>
              <a:t> </a:t>
            </a:r>
            <a:r>
              <a:rPr lang="en-ID" sz="2600" b="0" i="1" dirty="0" err="1">
                <a:solidFill>
                  <a:srgbClr val="202122"/>
                </a:solidFill>
                <a:effectLst/>
                <a:latin typeface="Arial" panose="020B0604020202020204" pitchFamily="34" charset="0"/>
              </a:rPr>
              <a:t>mumkinun</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bisa</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jadi</a:t>
            </a:r>
            <a:r>
              <a:rPr lang="en-ID" sz="2600" b="0" i="0" dirty="0">
                <a:solidFill>
                  <a:srgbClr val="202122"/>
                </a:solidFill>
                <a:effectLst/>
                <a:latin typeface="Arial" panose="020B0604020202020204" pitchFamily="34" charset="0"/>
              </a:rPr>
              <a:t>)</a:t>
            </a:r>
          </a:p>
          <a:p>
            <a:pPr algn="l">
              <a:buFont typeface="Arial" panose="020B0604020202020204" pitchFamily="34" charset="0"/>
              <a:buChar char="•"/>
            </a:pPr>
            <a:r>
              <a:rPr lang="en-ID" sz="2600" b="0" i="0" dirty="0" err="1">
                <a:solidFill>
                  <a:srgbClr val="202122"/>
                </a:solidFill>
                <a:effectLst/>
                <a:latin typeface="Arial" panose="020B0604020202020204" pitchFamily="34" charset="0"/>
              </a:rPr>
              <a:t>kongko</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dari</a:t>
            </a:r>
            <a:r>
              <a:rPr lang="en-ID" sz="2600" b="0" i="0" dirty="0">
                <a:solidFill>
                  <a:srgbClr val="202122"/>
                </a:solidFill>
                <a:effectLst/>
                <a:latin typeface="Arial" panose="020B0604020202020204" pitchFamily="34" charset="0"/>
              </a:rPr>
              <a:t> </a:t>
            </a:r>
            <a:r>
              <a:rPr lang="en-ID" sz="2600" b="0" i="0" u="none" strike="noStrike" dirty="0" err="1">
                <a:solidFill>
                  <a:srgbClr val="202122"/>
                </a:solidFill>
                <a:effectLst/>
                <a:latin typeface="Arial" panose="020B0604020202020204" pitchFamily="34" charset="0"/>
                <a:hlinkClick r:id="rId5" tooltip="Bahasa Norwegia"/>
              </a:rPr>
              <a:t>bahasa</a:t>
            </a:r>
            <a:r>
              <a:rPr lang="en-ID" sz="2600" b="0" i="0" u="none" strike="noStrike" dirty="0">
                <a:solidFill>
                  <a:srgbClr val="202122"/>
                </a:solidFill>
                <a:effectLst/>
                <a:latin typeface="Arial" panose="020B0604020202020204" pitchFamily="34" charset="0"/>
                <a:hlinkClick r:id="rId5" tooltip="Bahasa Norwegia"/>
              </a:rPr>
              <a:t> </a:t>
            </a:r>
            <a:r>
              <a:rPr lang="en-ID" sz="2600" b="0" i="0" u="none" strike="noStrike" dirty="0" err="1">
                <a:solidFill>
                  <a:srgbClr val="202122"/>
                </a:solidFill>
                <a:effectLst/>
                <a:latin typeface="Arial" panose="020B0604020202020204" pitchFamily="34" charset="0"/>
                <a:hlinkClick r:id="rId5" tooltip="Bahasa Norwegia"/>
              </a:rPr>
              <a:t>Norwegia</a:t>
            </a:r>
            <a:r>
              <a:rPr lang="en-ID" sz="2600" b="0" i="0" dirty="0">
                <a:solidFill>
                  <a:srgbClr val="202122"/>
                </a:solidFill>
                <a:effectLst/>
                <a:latin typeface="Arial" panose="020B0604020202020204" pitchFamily="34" charset="0"/>
              </a:rPr>
              <a:t> </a:t>
            </a:r>
            <a:r>
              <a:rPr lang="en-ID" sz="2600" b="0" i="1" dirty="0" err="1">
                <a:solidFill>
                  <a:srgbClr val="202122"/>
                </a:solidFill>
                <a:effectLst/>
                <a:latin typeface="Arial" panose="020B0604020202020204" pitchFamily="34" charset="0"/>
              </a:rPr>
              <a:t>kjønke</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bercakap</a:t>
            </a:r>
            <a:r>
              <a:rPr lang="en-ID" sz="2600" b="0" i="0" dirty="0">
                <a:solidFill>
                  <a:srgbClr val="202122"/>
                </a:solidFill>
                <a:effectLst/>
                <a:latin typeface="Arial" panose="020B0604020202020204" pitchFamily="34" charset="0"/>
              </a:rPr>
              <a:t>)</a:t>
            </a:r>
          </a:p>
          <a:p>
            <a:pPr algn="l">
              <a:buFont typeface="Arial" panose="020B0604020202020204" pitchFamily="34" charset="0"/>
              <a:buChar char="•"/>
            </a:pPr>
            <a:r>
              <a:rPr lang="en-ID" sz="2600" b="0" i="0" dirty="0" err="1">
                <a:solidFill>
                  <a:srgbClr val="202122"/>
                </a:solidFill>
                <a:effectLst/>
                <a:latin typeface="Arial" panose="020B0604020202020204" pitchFamily="34" charset="0"/>
              </a:rPr>
              <a:t>meski</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dari</a:t>
            </a:r>
            <a:r>
              <a:rPr lang="en-ID" sz="2600" b="0" i="0" dirty="0">
                <a:solidFill>
                  <a:srgbClr val="202122"/>
                </a:solidFill>
                <a:effectLst/>
                <a:latin typeface="Arial" panose="020B0604020202020204" pitchFamily="34" charset="0"/>
              </a:rPr>
              <a:t> </a:t>
            </a:r>
            <a:r>
              <a:rPr lang="en-ID" sz="2600" b="0" i="0" u="none" strike="noStrike" dirty="0" err="1">
                <a:solidFill>
                  <a:srgbClr val="202122"/>
                </a:solidFill>
                <a:effectLst/>
                <a:latin typeface="Arial" panose="020B0604020202020204" pitchFamily="34" charset="0"/>
                <a:hlinkClick r:id="rId6" tooltip="Bahasa Portugis"/>
              </a:rPr>
              <a:t>bahasa</a:t>
            </a:r>
            <a:r>
              <a:rPr lang="en-ID" sz="2600" b="0" i="0" u="none" strike="noStrike" dirty="0">
                <a:solidFill>
                  <a:srgbClr val="202122"/>
                </a:solidFill>
                <a:effectLst/>
                <a:latin typeface="Arial" panose="020B0604020202020204" pitchFamily="34" charset="0"/>
                <a:hlinkClick r:id="rId6" tooltip="Bahasa Portugis"/>
              </a:rPr>
              <a:t> </a:t>
            </a:r>
            <a:r>
              <a:rPr lang="en-ID" sz="2600" b="0" i="0" u="none" strike="noStrike" dirty="0" err="1">
                <a:solidFill>
                  <a:srgbClr val="202122"/>
                </a:solidFill>
                <a:effectLst/>
                <a:latin typeface="Arial" panose="020B0604020202020204" pitchFamily="34" charset="0"/>
                <a:hlinkClick r:id="rId6" tooltip="Bahasa Portugis"/>
              </a:rPr>
              <a:t>Portugis</a:t>
            </a:r>
            <a:r>
              <a:rPr lang="en-ID" sz="2600" b="0" i="0" dirty="0">
                <a:solidFill>
                  <a:srgbClr val="202122"/>
                </a:solidFill>
                <a:effectLst/>
                <a:latin typeface="Arial" panose="020B0604020202020204" pitchFamily="34" charset="0"/>
              </a:rPr>
              <a:t> </a:t>
            </a:r>
            <a:r>
              <a:rPr lang="en-ID" sz="2600" b="0" i="1" dirty="0">
                <a:solidFill>
                  <a:srgbClr val="202122"/>
                </a:solidFill>
                <a:effectLst/>
                <a:latin typeface="Arial" panose="020B0604020202020204" pitchFamily="34" charset="0"/>
              </a:rPr>
              <a:t>mas que</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walau</a:t>
            </a:r>
            <a:r>
              <a:rPr lang="en-ID" sz="2600" b="0" i="0" dirty="0">
                <a:solidFill>
                  <a:srgbClr val="202122"/>
                </a:solidFill>
                <a:effectLst/>
                <a:latin typeface="Arial" panose="020B0604020202020204" pitchFamily="34" charset="0"/>
              </a:rPr>
              <a:t>)</a:t>
            </a:r>
          </a:p>
          <a:p>
            <a:pPr algn="l">
              <a:buFont typeface="Arial" panose="020B0604020202020204" pitchFamily="34" charset="0"/>
              <a:buChar char="•"/>
            </a:pPr>
            <a:r>
              <a:rPr lang="en-ID" sz="2600" b="0" i="0" dirty="0" err="1">
                <a:solidFill>
                  <a:srgbClr val="202122"/>
                </a:solidFill>
                <a:effectLst/>
                <a:latin typeface="Arial" panose="020B0604020202020204" pitchFamily="34" charset="0"/>
              </a:rPr>
              <a:t>bengkel</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dari</a:t>
            </a:r>
            <a:r>
              <a:rPr lang="en-ID" sz="2600" b="0" i="0" dirty="0">
                <a:solidFill>
                  <a:srgbClr val="202122"/>
                </a:solidFill>
                <a:effectLst/>
                <a:latin typeface="Arial" panose="020B0604020202020204" pitchFamily="34" charset="0"/>
              </a:rPr>
              <a:t> </a:t>
            </a:r>
            <a:r>
              <a:rPr lang="en-ID" sz="2600" b="0" i="0" u="none" strike="noStrike" dirty="0" err="1">
                <a:solidFill>
                  <a:srgbClr val="202122"/>
                </a:solidFill>
                <a:effectLst/>
                <a:latin typeface="Arial" panose="020B0604020202020204" pitchFamily="34" charset="0"/>
                <a:hlinkClick r:id="rId7" tooltip="Bahasa Belanda"/>
              </a:rPr>
              <a:t>bahasa</a:t>
            </a:r>
            <a:r>
              <a:rPr lang="en-ID" sz="2600" b="0" i="0" u="none" strike="noStrike" dirty="0">
                <a:solidFill>
                  <a:srgbClr val="202122"/>
                </a:solidFill>
                <a:effectLst/>
                <a:latin typeface="Arial" panose="020B0604020202020204" pitchFamily="34" charset="0"/>
                <a:hlinkClick r:id="rId7" tooltip="Bahasa Belanda"/>
              </a:rPr>
              <a:t> Belanda</a:t>
            </a:r>
            <a:r>
              <a:rPr lang="en-ID" sz="2600" b="0" i="0" dirty="0">
                <a:solidFill>
                  <a:srgbClr val="202122"/>
                </a:solidFill>
                <a:effectLst/>
                <a:latin typeface="Arial" panose="020B0604020202020204" pitchFamily="34" charset="0"/>
              </a:rPr>
              <a:t> </a:t>
            </a:r>
            <a:r>
              <a:rPr lang="en-ID" sz="2600" b="0" i="1" dirty="0" err="1">
                <a:solidFill>
                  <a:srgbClr val="202122"/>
                </a:solidFill>
                <a:effectLst/>
                <a:latin typeface="Arial" panose="020B0604020202020204" pitchFamily="34" charset="0"/>
              </a:rPr>
              <a:t>winkel</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pojok</a:t>
            </a:r>
            <a:r>
              <a:rPr lang="en-ID" sz="2600" b="0" i="0" dirty="0">
                <a:solidFill>
                  <a:srgbClr val="202122"/>
                </a:solidFill>
                <a:effectLst/>
                <a:latin typeface="Arial" panose="020B0604020202020204" pitchFamily="34" charset="0"/>
              </a:rPr>
              <a:t> </a:t>
            </a:r>
            <a:r>
              <a:rPr lang="en-ID" sz="2600" b="0" i="0" dirty="0" err="1">
                <a:solidFill>
                  <a:srgbClr val="202122"/>
                </a:solidFill>
                <a:effectLst/>
                <a:latin typeface="Arial" panose="020B0604020202020204" pitchFamily="34" charset="0"/>
              </a:rPr>
              <a:t>atau</a:t>
            </a:r>
            <a:r>
              <a:rPr lang="en-ID" sz="2600" b="0" i="0" dirty="0">
                <a:solidFill>
                  <a:srgbClr val="202122"/>
                </a:solidFill>
                <a:effectLst/>
                <a:latin typeface="Arial" panose="020B0604020202020204" pitchFamily="34" charset="0"/>
              </a:rPr>
              <a:t> toko</a:t>
            </a:r>
            <a:r>
              <a:rPr lang="en-ID" b="0" i="0" dirty="0">
                <a:solidFill>
                  <a:srgbClr val="202122"/>
                </a:solidFill>
                <a:effectLst/>
                <a:latin typeface="Arial" panose="020B0604020202020204" pitchFamily="34" charset="0"/>
              </a:rPr>
              <a:t>)</a:t>
            </a:r>
          </a:p>
          <a:p>
            <a:endParaRPr lang="en-ID" dirty="0"/>
          </a:p>
        </p:txBody>
      </p:sp>
    </p:spTree>
    <p:extLst>
      <p:ext uri="{BB962C8B-B14F-4D97-AF65-F5344CB8AC3E}">
        <p14:creationId xmlns:p14="http://schemas.microsoft.com/office/powerpoint/2010/main" val="172610495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299C6-DDA4-9046-2129-18956277BE41}"/>
              </a:ext>
            </a:extLst>
          </p:cNvPr>
          <p:cNvSpPr>
            <a:spLocks noGrp="1"/>
          </p:cNvSpPr>
          <p:nvPr>
            <p:ph type="title"/>
          </p:nvPr>
        </p:nvSpPr>
        <p:spPr/>
        <p:txBody>
          <a:bodyPr/>
          <a:lstStyle/>
          <a:p>
            <a:r>
              <a:rPr lang="en-US" dirty="0"/>
              <a:t>Jenis Kata </a:t>
            </a:r>
            <a:r>
              <a:rPr lang="en-US" dirty="0" err="1"/>
              <a:t>Serapan</a:t>
            </a:r>
            <a:endParaRPr lang="en-ID" dirty="0"/>
          </a:p>
        </p:txBody>
      </p:sp>
      <p:sp>
        <p:nvSpPr>
          <p:cNvPr id="3" name="Content Placeholder 2">
            <a:extLst>
              <a:ext uri="{FF2B5EF4-FFF2-40B4-BE49-F238E27FC236}">
                <a16:creationId xmlns:a16="http://schemas.microsoft.com/office/drawing/2014/main" id="{F2BE4F1D-B91E-B179-8C1A-B4659B779EEB}"/>
              </a:ext>
            </a:extLst>
          </p:cNvPr>
          <p:cNvSpPr>
            <a:spLocks noGrp="1"/>
          </p:cNvSpPr>
          <p:nvPr>
            <p:ph idx="1"/>
          </p:nvPr>
        </p:nvSpPr>
        <p:spPr/>
        <p:txBody>
          <a:bodyPr/>
          <a:lstStyle/>
          <a:p>
            <a:pPr algn="l">
              <a:buFont typeface="+mj-lt"/>
              <a:buAutoNum type="arabicPeriod"/>
            </a:pPr>
            <a:r>
              <a:rPr lang="en-ID" b="0" i="0" dirty="0" err="1">
                <a:solidFill>
                  <a:srgbClr val="202122"/>
                </a:solidFill>
                <a:effectLst/>
                <a:latin typeface="Arial" panose="020B0604020202020204" pitchFamily="34" charset="0"/>
              </a:rPr>
              <a:t>Adopsi</a:t>
            </a:r>
            <a:r>
              <a:rPr lang="en-ID" b="0" i="0" dirty="0">
                <a:solidFill>
                  <a:srgbClr val="202122"/>
                </a:solidFill>
                <a:effectLst/>
                <a:latin typeface="Arial" panose="020B0604020202020204" pitchFamily="34" charset="0"/>
              </a:rPr>
              <a:t>: Proses </a:t>
            </a:r>
            <a:r>
              <a:rPr lang="en-ID" b="0" i="0" dirty="0" err="1">
                <a:solidFill>
                  <a:srgbClr val="202122"/>
                </a:solidFill>
                <a:effectLst/>
                <a:latin typeface="Arial" panose="020B0604020202020204" pitchFamily="34" charset="0"/>
              </a:rPr>
              <a:t>penyerapan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kosakata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asing</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tanpa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mengubah</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ejaan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pengucapan</a:t>
            </a:r>
            <a:r>
              <a:rPr lang="en-ID" b="0" i="0" dirty="0">
                <a:solidFill>
                  <a:srgbClr val="202122"/>
                </a:solidFill>
                <a:effectLst/>
                <a:latin typeface="Arial" panose="020B0604020202020204" pitchFamily="34" charset="0"/>
              </a:rPr>
              <a:t>, dan </a:t>
            </a:r>
            <a:r>
              <a:rPr lang="en-ID" b="0" i="0" dirty="0" err="1">
                <a:solidFill>
                  <a:srgbClr val="202122"/>
                </a:solidFill>
                <a:effectLst/>
                <a:latin typeface="Arial" panose="020B0604020202020204" pitchFamily="34" charset="0"/>
              </a:rPr>
              <a:t>penulisan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Contoh</a:t>
            </a:r>
            <a:r>
              <a:rPr lang="en-ID" b="0" i="0" dirty="0">
                <a:solidFill>
                  <a:srgbClr val="202122"/>
                </a:solidFill>
                <a:effectLst/>
                <a:latin typeface="Arial" panose="020B0604020202020204" pitchFamily="34" charset="0"/>
              </a:rPr>
              <a:t>:</a:t>
            </a:r>
          </a:p>
          <a:p>
            <a:pPr marL="742950" lvl="1" indent="-285750" algn="l">
              <a:buFont typeface="+mj-lt"/>
              <a:buAutoNum type="arabicPeriod"/>
            </a:pPr>
            <a:r>
              <a:rPr lang="en-ID" b="0" i="0" dirty="0">
                <a:solidFill>
                  <a:srgbClr val="202122"/>
                </a:solidFill>
                <a:effectLst/>
                <a:latin typeface="Arial" panose="020B0604020202020204" pitchFamily="34" charset="0"/>
              </a:rPr>
              <a:t>data (</a:t>
            </a:r>
            <a:r>
              <a:rPr lang="en-ID" b="0" i="0" dirty="0" err="1">
                <a:solidFill>
                  <a:srgbClr val="202122"/>
                </a:solidFill>
                <a:effectLst/>
                <a:latin typeface="Arial" panose="020B0604020202020204" pitchFamily="34" charset="0"/>
              </a:rPr>
              <a:t>dari</a:t>
            </a:r>
            <a:r>
              <a:rPr lang="en-ID" b="0" i="0" dirty="0">
                <a:solidFill>
                  <a:srgbClr val="202122"/>
                </a:solidFill>
                <a:effectLst/>
                <a:latin typeface="Arial" panose="020B0604020202020204" pitchFamily="34" charset="0"/>
              </a:rPr>
              <a:t> </a:t>
            </a:r>
            <a:r>
              <a:rPr lang="en-ID" b="0" i="0" u="sng" dirty="0" err="1">
                <a:solidFill>
                  <a:srgbClr val="202122"/>
                </a:solidFill>
                <a:effectLst/>
                <a:latin typeface="Arial" panose="020B0604020202020204" pitchFamily="34" charset="0"/>
                <a:hlinkClick r:id="rId2"/>
              </a:rPr>
              <a:t>bahasa</a:t>
            </a:r>
            <a:r>
              <a:rPr lang="en-ID" b="0" i="0" u="sng" dirty="0">
                <a:solidFill>
                  <a:srgbClr val="202122"/>
                </a:solidFill>
                <a:effectLst/>
                <a:latin typeface="Arial" panose="020B0604020202020204" pitchFamily="34" charset="0"/>
                <a:hlinkClick r:id="rId2"/>
              </a:rPr>
              <a:t> Latin</a:t>
            </a:r>
            <a:r>
              <a:rPr lang="en-ID" b="0" i="0" dirty="0">
                <a:solidFill>
                  <a:srgbClr val="202122"/>
                </a:solidFill>
                <a:effectLst/>
                <a:latin typeface="Arial" panose="020B0604020202020204" pitchFamily="34" charset="0"/>
              </a:rPr>
              <a:t>: </a:t>
            </a:r>
            <a:r>
              <a:rPr lang="en-ID" b="0" i="1" dirty="0">
                <a:solidFill>
                  <a:srgbClr val="202122"/>
                </a:solidFill>
                <a:effectLst/>
                <a:latin typeface="Arial" panose="020B0604020202020204" pitchFamily="34" charset="0"/>
              </a:rPr>
              <a:t>data</a:t>
            </a:r>
            <a:r>
              <a:rPr lang="en-ID" b="0" i="0" dirty="0">
                <a:solidFill>
                  <a:srgbClr val="202122"/>
                </a:solidFill>
                <a:effectLst/>
                <a:latin typeface="Arial" panose="020B0604020202020204" pitchFamily="34" charset="0"/>
              </a:rPr>
              <a:t>)</a:t>
            </a:r>
          </a:p>
          <a:p>
            <a:pPr marL="742950" lvl="1" indent="-285750" algn="l">
              <a:buFont typeface="+mj-lt"/>
              <a:buAutoNum type="arabicPeriod"/>
            </a:pPr>
            <a:r>
              <a:rPr lang="en-ID" b="0" i="0" dirty="0">
                <a:solidFill>
                  <a:srgbClr val="202122"/>
                </a:solidFill>
                <a:effectLst/>
                <a:latin typeface="Arial" panose="020B0604020202020204" pitchFamily="34" charset="0"/>
              </a:rPr>
              <a:t>bola (</a:t>
            </a:r>
            <a:r>
              <a:rPr lang="en-ID" b="0" i="0" dirty="0" err="1">
                <a:solidFill>
                  <a:srgbClr val="202122"/>
                </a:solidFill>
                <a:effectLst/>
                <a:latin typeface="Arial" panose="020B0604020202020204" pitchFamily="34" charset="0"/>
              </a:rPr>
              <a:t>dari</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bahasa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Portugis</a:t>
            </a:r>
            <a:r>
              <a:rPr lang="en-ID" b="0" i="0" dirty="0">
                <a:solidFill>
                  <a:srgbClr val="202122"/>
                </a:solidFill>
                <a:effectLst/>
                <a:latin typeface="Arial" panose="020B0604020202020204" pitchFamily="34" charset="0"/>
              </a:rPr>
              <a:t>: </a:t>
            </a:r>
            <a:r>
              <a:rPr lang="en-ID" b="0" i="1" dirty="0">
                <a:solidFill>
                  <a:srgbClr val="202122"/>
                </a:solidFill>
                <a:effectLst/>
                <a:latin typeface="Arial" panose="020B0604020202020204" pitchFamily="34" charset="0"/>
              </a:rPr>
              <a:t>bola</a:t>
            </a:r>
            <a:r>
              <a:rPr lang="en-ID" b="0" i="0" dirty="0">
                <a:solidFill>
                  <a:srgbClr val="202122"/>
                </a:solidFill>
                <a:effectLst/>
                <a:latin typeface="Arial" panose="020B0604020202020204" pitchFamily="34" charset="0"/>
              </a:rPr>
              <a:t>)</a:t>
            </a:r>
          </a:p>
          <a:p>
            <a:pPr marL="742950" lvl="1" indent="-285750" algn="l">
              <a:buFont typeface="+mj-lt"/>
              <a:buAutoNum type="arabicPeriod"/>
            </a:pPr>
            <a:r>
              <a:rPr lang="en-ID" b="0" i="0" dirty="0" err="1">
                <a:solidFill>
                  <a:srgbClr val="202122"/>
                </a:solidFill>
                <a:effectLst/>
                <a:latin typeface="Arial" panose="020B0604020202020204" pitchFamily="34" charset="0"/>
              </a:rPr>
              <a:t>aneka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dari</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bahasa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Sanskerta</a:t>
            </a:r>
            <a:r>
              <a:rPr lang="en-ID" b="0" i="0" dirty="0">
                <a:solidFill>
                  <a:srgbClr val="202122"/>
                </a:solidFill>
                <a:effectLst/>
                <a:latin typeface="Arial" panose="020B0604020202020204" pitchFamily="34" charset="0"/>
              </a:rPr>
              <a:t>: </a:t>
            </a:r>
            <a:r>
              <a:rPr lang="en-ID" b="0" i="1" dirty="0" err="1">
                <a:solidFill>
                  <a:srgbClr val="202122"/>
                </a:solidFill>
                <a:effectLst/>
                <a:latin typeface="Arial" panose="020B0604020202020204" pitchFamily="34" charset="0"/>
              </a:rPr>
              <a:t>aneka</a:t>
            </a:r>
            <a:r>
              <a:rPr lang="en-ID" b="0" i="0" dirty="0">
                <a:solidFill>
                  <a:srgbClr val="202122"/>
                </a:solidFill>
                <a:effectLst/>
                <a:latin typeface="Arial" panose="020B0604020202020204" pitchFamily="34" charset="0"/>
              </a:rPr>
              <a:t>)</a:t>
            </a:r>
          </a:p>
          <a:p>
            <a:endParaRPr lang="en-ID" dirty="0"/>
          </a:p>
        </p:txBody>
      </p:sp>
    </p:spTree>
    <p:extLst>
      <p:ext uri="{BB962C8B-B14F-4D97-AF65-F5344CB8AC3E}">
        <p14:creationId xmlns:p14="http://schemas.microsoft.com/office/powerpoint/2010/main" val="900087903"/>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6D2C7F-84E2-FEF5-7FA2-12F52A313657}"/>
              </a:ext>
            </a:extLst>
          </p:cNvPr>
          <p:cNvSpPr>
            <a:spLocks noGrp="1"/>
          </p:cNvSpPr>
          <p:nvPr>
            <p:ph idx="1"/>
          </p:nvPr>
        </p:nvSpPr>
        <p:spPr>
          <a:xfrm>
            <a:off x="2438400" y="609600"/>
            <a:ext cx="6400800" cy="5486400"/>
          </a:xfrm>
        </p:spPr>
        <p:txBody>
          <a:bodyPr/>
          <a:lstStyle/>
          <a:p>
            <a:pPr marL="514350" indent="-514350" algn="l">
              <a:buFont typeface="+mj-lt"/>
              <a:buAutoNum type="arabicPeriod" startAt="2"/>
            </a:pPr>
            <a:r>
              <a:rPr lang="en-ID" b="0" i="0" dirty="0" err="1">
                <a:solidFill>
                  <a:srgbClr val="202122"/>
                </a:solidFill>
                <a:effectLst/>
                <a:latin typeface="Arial" panose="020B0604020202020204" pitchFamily="34" charset="0"/>
              </a:rPr>
              <a:t>Adaptasi</a:t>
            </a:r>
            <a:r>
              <a:rPr lang="en-ID" b="0" i="0" dirty="0">
                <a:solidFill>
                  <a:srgbClr val="202122"/>
                </a:solidFill>
                <a:effectLst/>
                <a:latin typeface="Arial" panose="020B0604020202020204" pitchFamily="34" charset="0"/>
              </a:rPr>
              <a:t>: Proses </a:t>
            </a:r>
            <a:r>
              <a:rPr lang="en-ID" b="0" i="0" dirty="0" err="1">
                <a:solidFill>
                  <a:srgbClr val="202122"/>
                </a:solidFill>
                <a:effectLst/>
                <a:latin typeface="Arial" panose="020B0604020202020204" pitchFamily="34" charset="0"/>
              </a:rPr>
              <a:t>penyerapan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kosakata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asing</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dengan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perubahan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ejaan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atau</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pelafalan</a:t>
            </a:r>
            <a:r>
              <a:rPr lang="en-ID" b="0" i="0" dirty="0">
                <a:solidFill>
                  <a:srgbClr val="202122"/>
                </a:solidFill>
                <a:effectLst/>
                <a:latin typeface="Arial" panose="020B0604020202020204" pitchFamily="34" charset="0"/>
              </a:rPr>
              <a:t> yang </a:t>
            </a:r>
            <a:r>
              <a:rPr lang="en-ID" b="0" i="0" dirty="0" err="1">
                <a:solidFill>
                  <a:srgbClr val="202122"/>
                </a:solidFill>
                <a:effectLst/>
                <a:latin typeface="Arial" panose="020B0604020202020204" pitchFamily="34" charset="0"/>
              </a:rPr>
              <a:t>sesuai</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kaidah</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bahasa</a:t>
            </a:r>
            <a:r>
              <a:rPr lang="en-ID" b="0" i="0" dirty="0">
                <a:solidFill>
                  <a:srgbClr val="202122"/>
                </a:solidFill>
                <a:effectLst/>
                <a:latin typeface="Arial" panose="020B0604020202020204" pitchFamily="34" charset="0"/>
              </a:rPr>
              <a:t> Indonesia. </a:t>
            </a:r>
            <a:r>
              <a:rPr lang="en-ID" b="0" i="0" dirty="0" err="1">
                <a:solidFill>
                  <a:srgbClr val="202122"/>
                </a:solidFill>
                <a:effectLst/>
                <a:latin typeface="Arial" panose="020B0604020202020204" pitchFamily="34" charset="0"/>
              </a:rPr>
              <a:t>Contoh</a:t>
            </a:r>
            <a:r>
              <a:rPr lang="en-ID" b="0" i="0" dirty="0">
                <a:solidFill>
                  <a:srgbClr val="202122"/>
                </a:solidFill>
                <a:effectLst/>
                <a:latin typeface="Arial" panose="020B0604020202020204" pitchFamily="34" charset="0"/>
              </a:rPr>
              <a:t>:</a:t>
            </a:r>
          </a:p>
          <a:p>
            <a:pPr marL="742950" lvl="1" indent="-285750" algn="l">
              <a:buFont typeface="+mj-lt"/>
              <a:buAutoNum type="arabicPeriod"/>
            </a:pPr>
            <a:r>
              <a:rPr lang="en-ID" b="0" i="0" dirty="0" err="1">
                <a:solidFill>
                  <a:srgbClr val="202122"/>
                </a:solidFill>
                <a:effectLst/>
                <a:latin typeface="Arial" panose="020B0604020202020204" pitchFamily="34" charset="0"/>
              </a:rPr>
              <a:t>bisnis</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dari</a:t>
            </a:r>
            <a:r>
              <a:rPr lang="en-ID" b="0" i="0" dirty="0">
                <a:solidFill>
                  <a:srgbClr val="202122"/>
                </a:solidFill>
                <a:effectLst/>
                <a:latin typeface="Arial" panose="020B0604020202020204" pitchFamily="34" charset="0"/>
              </a:rPr>
              <a:t> </a:t>
            </a:r>
            <a:r>
              <a:rPr lang="en-ID" b="0" i="0" u="none" strike="noStrike" dirty="0" err="1">
                <a:solidFill>
                  <a:srgbClr val="202122"/>
                </a:solidFill>
                <a:effectLst/>
                <a:latin typeface="Arial" panose="020B0604020202020204" pitchFamily="34" charset="0"/>
                <a:hlinkClick r:id="rId2" tooltip="Bahasa Inggris"/>
              </a:rPr>
              <a:t>bahasa</a:t>
            </a:r>
            <a:r>
              <a:rPr lang="en-ID" b="0" i="0" u="none" strike="noStrike" dirty="0">
                <a:solidFill>
                  <a:srgbClr val="202122"/>
                </a:solidFill>
                <a:effectLst/>
                <a:latin typeface="Arial" panose="020B0604020202020204" pitchFamily="34" charset="0"/>
                <a:hlinkClick r:id="rId2" tooltip="Bahasa Inggris"/>
              </a:rPr>
              <a:t> </a:t>
            </a:r>
            <a:r>
              <a:rPr lang="en-ID" b="0" i="0" u="none" strike="noStrike" dirty="0" err="1">
                <a:solidFill>
                  <a:srgbClr val="202122"/>
                </a:solidFill>
                <a:effectLst/>
                <a:latin typeface="Arial" panose="020B0604020202020204" pitchFamily="34" charset="0"/>
                <a:hlinkClick r:id="rId2" tooltip="Bahasa Inggris"/>
              </a:rPr>
              <a:t>Inggris</a:t>
            </a:r>
            <a:r>
              <a:rPr lang="en-ID" b="0" i="0" dirty="0">
                <a:solidFill>
                  <a:srgbClr val="202122"/>
                </a:solidFill>
                <a:effectLst/>
                <a:latin typeface="Arial" panose="020B0604020202020204" pitchFamily="34" charset="0"/>
              </a:rPr>
              <a:t>: </a:t>
            </a:r>
            <a:r>
              <a:rPr lang="en-ID" b="0" i="1" dirty="0">
                <a:solidFill>
                  <a:srgbClr val="202122"/>
                </a:solidFill>
                <a:effectLst/>
                <a:latin typeface="Arial" panose="020B0604020202020204" pitchFamily="34" charset="0"/>
              </a:rPr>
              <a:t>business</a:t>
            </a:r>
            <a:r>
              <a:rPr lang="en-ID" b="0" i="0" dirty="0">
                <a:solidFill>
                  <a:srgbClr val="202122"/>
                </a:solidFill>
                <a:effectLst/>
                <a:latin typeface="Arial" panose="020B0604020202020204" pitchFamily="34" charset="0"/>
              </a:rPr>
              <a:t>)</a:t>
            </a:r>
          </a:p>
          <a:p>
            <a:pPr marL="742950" lvl="1" indent="-285750" algn="l">
              <a:buFont typeface="+mj-lt"/>
              <a:buAutoNum type="arabicPeriod"/>
            </a:pPr>
            <a:r>
              <a:rPr lang="en-ID" b="0" i="0" dirty="0" err="1">
                <a:solidFill>
                  <a:srgbClr val="202122"/>
                </a:solidFill>
                <a:effectLst/>
                <a:latin typeface="Arial" panose="020B0604020202020204" pitchFamily="34" charset="0"/>
              </a:rPr>
              <a:t>mentega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dari</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bahasa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Portugis</a:t>
            </a:r>
            <a:r>
              <a:rPr lang="en-ID" b="0" i="0" dirty="0">
                <a:solidFill>
                  <a:srgbClr val="202122"/>
                </a:solidFill>
                <a:effectLst/>
                <a:latin typeface="Arial" panose="020B0604020202020204" pitchFamily="34" charset="0"/>
              </a:rPr>
              <a:t>: </a:t>
            </a:r>
            <a:r>
              <a:rPr lang="en-ID" b="0" i="1" dirty="0" err="1">
                <a:solidFill>
                  <a:srgbClr val="202122"/>
                </a:solidFill>
                <a:effectLst/>
                <a:latin typeface="Arial" panose="020B0604020202020204" pitchFamily="34" charset="0"/>
              </a:rPr>
              <a:t>manteiga</a:t>
            </a:r>
            <a:r>
              <a:rPr lang="en-ID" b="0" i="0" dirty="0">
                <a:solidFill>
                  <a:srgbClr val="202122"/>
                </a:solidFill>
                <a:effectLst/>
                <a:latin typeface="Arial" panose="020B0604020202020204" pitchFamily="34" charset="0"/>
              </a:rPr>
              <a:t>)</a:t>
            </a:r>
          </a:p>
          <a:p>
            <a:pPr marL="742950" lvl="1" indent="-285750" algn="l">
              <a:buFont typeface="+mj-lt"/>
              <a:buAutoNum type="arabicPeriod"/>
            </a:pPr>
            <a:r>
              <a:rPr lang="en-ID" b="0" i="0" dirty="0" err="1">
                <a:solidFill>
                  <a:srgbClr val="202122"/>
                </a:solidFill>
                <a:effectLst/>
                <a:latin typeface="Arial" panose="020B0604020202020204" pitchFamily="34" charset="0"/>
              </a:rPr>
              <a:t>baca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dari</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bahasa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Sanskerta</a:t>
            </a:r>
            <a:r>
              <a:rPr lang="en-ID" b="0" i="0" dirty="0">
                <a:solidFill>
                  <a:srgbClr val="202122"/>
                </a:solidFill>
                <a:effectLst/>
                <a:latin typeface="Arial" panose="020B0604020202020204" pitchFamily="34" charset="0"/>
              </a:rPr>
              <a:t>: </a:t>
            </a:r>
            <a:r>
              <a:rPr lang="en-ID" b="0" i="1" dirty="0" err="1">
                <a:solidFill>
                  <a:srgbClr val="202122"/>
                </a:solidFill>
                <a:effectLst/>
                <a:latin typeface="Arial" panose="020B0604020202020204" pitchFamily="34" charset="0"/>
              </a:rPr>
              <a:t>vaca</a:t>
            </a:r>
            <a:r>
              <a:rPr lang="en-ID" b="0" i="0" dirty="0">
                <a:solidFill>
                  <a:srgbClr val="202122"/>
                </a:solidFill>
                <a:effectLst/>
                <a:latin typeface="Arial" panose="020B0604020202020204" pitchFamily="34" charset="0"/>
              </a:rPr>
              <a:t>)</a:t>
            </a:r>
          </a:p>
          <a:p>
            <a:endParaRPr lang="en-ID" dirty="0"/>
          </a:p>
        </p:txBody>
      </p:sp>
    </p:spTree>
    <p:extLst>
      <p:ext uri="{BB962C8B-B14F-4D97-AF65-F5344CB8AC3E}">
        <p14:creationId xmlns:p14="http://schemas.microsoft.com/office/powerpoint/2010/main" val="3464092415"/>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799A25-3E28-3FE2-6629-C371E526EEE4}"/>
              </a:ext>
            </a:extLst>
          </p:cNvPr>
          <p:cNvSpPr>
            <a:spLocks noGrp="1"/>
          </p:cNvSpPr>
          <p:nvPr>
            <p:ph idx="1"/>
          </p:nvPr>
        </p:nvSpPr>
        <p:spPr>
          <a:xfrm>
            <a:off x="2438400" y="609600"/>
            <a:ext cx="6400800" cy="5486400"/>
          </a:xfrm>
        </p:spPr>
        <p:txBody>
          <a:bodyPr/>
          <a:lstStyle/>
          <a:p>
            <a:pPr marL="514350" indent="-514350" algn="l">
              <a:buFont typeface="+mj-lt"/>
              <a:buAutoNum type="arabicPeriod" startAt="3"/>
            </a:pPr>
            <a:r>
              <a:rPr lang="en-ID" b="0" i="0" dirty="0" err="1">
                <a:solidFill>
                  <a:srgbClr val="202122"/>
                </a:solidFill>
                <a:effectLst/>
                <a:latin typeface="Arial" panose="020B0604020202020204" pitchFamily="34" charset="0"/>
              </a:rPr>
              <a:t>Terjemahan</a:t>
            </a:r>
            <a:r>
              <a:rPr lang="en-ID" b="0" i="0" dirty="0">
                <a:solidFill>
                  <a:srgbClr val="202122"/>
                </a:solidFill>
                <a:effectLst/>
                <a:latin typeface="Arial" panose="020B0604020202020204" pitchFamily="34" charset="0"/>
              </a:rPr>
              <a:t>: Proses </a:t>
            </a:r>
            <a:r>
              <a:rPr lang="en-ID" b="0" i="0" dirty="0" err="1">
                <a:solidFill>
                  <a:srgbClr val="202122"/>
                </a:solidFill>
                <a:effectLst/>
                <a:latin typeface="Arial" panose="020B0604020202020204" pitchFamily="34" charset="0"/>
              </a:rPr>
              <a:t>penyerapan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kosakata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asing</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dengan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mengambil</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konsep</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dasar</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dari</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bahasa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asalnya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kemudian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diterjemahkan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ke</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bahasa</a:t>
            </a:r>
            <a:r>
              <a:rPr lang="en-ID" b="0" i="0" dirty="0">
                <a:solidFill>
                  <a:srgbClr val="202122"/>
                </a:solidFill>
                <a:effectLst/>
                <a:latin typeface="Arial" panose="020B0604020202020204" pitchFamily="34" charset="0"/>
              </a:rPr>
              <a:t> Indonesia. </a:t>
            </a:r>
            <a:r>
              <a:rPr lang="en-ID" b="0" i="0" dirty="0" err="1">
                <a:solidFill>
                  <a:srgbClr val="202122"/>
                </a:solidFill>
                <a:effectLst/>
                <a:latin typeface="Arial" panose="020B0604020202020204" pitchFamily="34" charset="0"/>
              </a:rPr>
              <a:t>Contoh</a:t>
            </a:r>
            <a:r>
              <a:rPr lang="en-ID" b="0" i="0" dirty="0">
                <a:solidFill>
                  <a:srgbClr val="202122"/>
                </a:solidFill>
                <a:effectLst/>
                <a:latin typeface="Arial" panose="020B0604020202020204" pitchFamily="34" charset="0"/>
              </a:rPr>
              <a:t>:</a:t>
            </a:r>
          </a:p>
          <a:p>
            <a:pPr marL="742950" lvl="1" indent="-285750" algn="l">
              <a:buFont typeface="+mj-lt"/>
              <a:buAutoNum type="arabicPeriod"/>
            </a:pPr>
            <a:r>
              <a:rPr lang="en-ID" b="0" i="0" dirty="0" err="1">
                <a:solidFill>
                  <a:srgbClr val="202122"/>
                </a:solidFill>
                <a:effectLst/>
                <a:latin typeface="Arial" panose="020B0604020202020204" pitchFamily="34" charset="0"/>
              </a:rPr>
              <a:t>unduh</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dari</a:t>
            </a:r>
            <a:r>
              <a:rPr lang="en-ID" b="0" i="0" dirty="0">
                <a:solidFill>
                  <a:srgbClr val="202122"/>
                </a:solidFill>
                <a:effectLst/>
                <a:latin typeface="Arial" panose="020B0604020202020204" pitchFamily="34" charset="0"/>
              </a:rPr>
              <a:t> </a:t>
            </a:r>
            <a:r>
              <a:rPr lang="en-ID" b="0" i="0" u="none" strike="noStrike" dirty="0" err="1">
                <a:solidFill>
                  <a:srgbClr val="202122"/>
                </a:solidFill>
                <a:effectLst/>
                <a:latin typeface="Arial" panose="020B0604020202020204" pitchFamily="34" charset="0"/>
                <a:hlinkClick r:id="rId2" tooltip="Bahasa Jawa"/>
              </a:rPr>
              <a:t>bahasa</a:t>
            </a:r>
            <a:r>
              <a:rPr lang="en-ID" b="0" i="0" u="none" strike="noStrike" dirty="0">
                <a:solidFill>
                  <a:srgbClr val="202122"/>
                </a:solidFill>
                <a:effectLst/>
                <a:latin typeface="Arial" panose="020B0604020202020204" pitchFamily="34" charset="0"/>
                <a:hlinkClick r:id="rId2" tooltip="Bahasa Jawa"/>
              </a:rPr>
              <a:t> Jawa</a:t>
            </a:r>
            <a:r>
              <a:rPr lang="en-ID" b="0" i="0" dirty="0">
                <a:solidFill>
                  <a:srgbClr val="202122"/>
                </a:solidFill>
                <a:effectLst/>
                <a:latin typeface="Arial" panose="020B0604020202020204" pitchFamily="34" charset="0"/>
              </a:rPr>
              <a:t>: </a:t>
            </a:r>
            <a:r>
              <a:rPr lang="en-ID" b="0" i="1" dirty="0" err="1">
                <a:solidFill>
                  <a:srgbClr val="202122"/>
                </a:solidFill>
                <a:effectLst/>
                <a:latin typeface="Arial" panose="020B0604020202020204" pitchFamily="34" charset="0"/>
              </a:rPr>
              <a:t>unduh</a:t>
            </a:r>
            <a:r>
              <a:rPr lang="en-ID" b="0" i="0" dirty="0">
                <a:solidFill>
                  <a:srgbClr val="202122"/>
                </a:solidFill>
                <a:effectLst/>
                <a:latin typeface="Arial" panose="020B0604020202020204" pitchFamily="34" charset="0"/>
              </a:rPr>
              <a:t>)</a:t>
            </a:r>
          </a:p>
          <a:p>
            <a:endParaRPr lang="en-ID" dirty="0"/>
          </a:p>
        </p:txBody>
      </p:sp>
    </p:spTree>
    <p:extLst>
      <p:ext uri="{BB962C8B-B14F-4D97-AF65-F5344CB8AC3E}">
        <p14:creationId xmlns:p14="http://schemas.microsoft.com/office/powerpoint/2010/main" val="3267311381"/>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46953C-1EDA-5886-B127-7153EC971C58}"/>
              </a:ext>
            </a:extLst>
          </p:cNvPr>
          <p:cNvSpPr>
            <a:spLocks noGrp="1"/>
          </p:cNvSpPr>
          <p:nvPr>
            <p:ph idx="1"/>
          </p:nvPr>
        </p:nvSpPr>
        <p:spPr>
          <a:xfrm>
            <a:off x="2438400" y="1295400"/>
            <a:ext cx="6400800" cy="3733800"/>
          </a:xfrm>
        </p:spPr>
        <p:txBody>
          <a:bodyPr/>
          <a:lstStyle/>
          <a:p>
            <a:pPr marL="514350" indent="-514350">
              <a:buFont typeface="+mj-lt"/>
              <a:buAutoNum type="arabicPeriod" startAt="4"/>
            </a:pPr>
            <a:r>
              <a:rPr lang="en-ID" b="0" i="0" dirty="0" err="1">
                <a:solidFill>
                  <a:srgbClr val="202122"/>
                </a:solidFill>
                <a:effectLst/>
                <a:latin typeface="Arial" panose="020B0604020202020204" pitchFamily="34" charset="0"/>
              </a:rPr>
              <a:t>Kreasi</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Hampir</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sama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dengan</a:t>
            </a:r>
            <a:r>
              <a:rPr lang="en-ID" b="0" i="0" dirty="0">
                <a:solidFill>
                  <a:srgbClr val="202122"/>
                </a:solidFill>
                <a:effectLst/>
                <a:latin typeface="Arial" panose="020B0604020202020204" pitchFamily="34" charset="0"/>
              </a:rPr>
              <a:t> kata </a:t>
            </a:r>
            <a:r>
              <a:rPr lang="en-ID" b="0" i="0" dirty="0" err="1">
                <a:solidFill>
                  <a:srgbClr val="202122"/>
                </a:solidFill>
                <a:effectLst/>
                <a:latin typeface="Arial" panose="020B0604020202020204" pitchFamily="34" charset="0"/>
              </a:rPr>
              <a:t>serapan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terjemahan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tetapi</a:t>
            </a:r>
            <a:r>
              <a:rPr lang="en-ID" b="0" i="0" dirty="0">
                <a:solidFill>
                  <a:srgbClr val="202122"/>
                </a:solidFill>
                <a:effectLst/>
                <a:latin typeface="Arial" panose="020B0604020202020204" pitchFamily="34" charset="0"/>
              </a:rPr>
              <a:t> kata </a:t>
            </a:r>
            <a:r>
              <a:rPr lang="en-ID" b="0" i="0" dirty="0" err="1">
                <a:solidFill>
                  <a:srgbClr val="202122"/>
                </a:solidFill>
                <a:effectLst/>
                <a:latin typeface="Arial" panose="020B0604020202020204" pitchFamily="34" charset="0"/>
              </a:rPr>
              <a:t>serapan</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kreasi</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tidak</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harus</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sama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bentuknya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dengan</a:t>
            </a:r>
            <a:r>
              <a:rPr lang="en-ID" b="0" i="0" dirty="0">
                <a:solidFill>
                  <a:srgbClr val="202122"/>
                </a:solidFill>
                <a:effectLst/>
                <a:latin typeface="Arial" panose="020B0604020202020204" pitchFamily="34" charset="0"/>
              </a:rPr>
              <a:t> kata </a:t>
            </a:r>
            <a:r>
              <a:rPr lang="en-ID" b="0" i="0" dirty="0" err="1">
                <a:solidFill>
                  <a:srgbClr val="202122"/>
                </a:solidFill>
                <a:effectLst/>
                <a:latin typeface="Arial" panose="020B0604020202020204" pitchFamily="34" charset="0"/>
              </a:rPr>
              <a:t>asalnya</a:t>
            </a:r>
            <a:r>
              <a:rPr lang="en-ID" b="0" i="0" dirty="0">
                <a:solidFill>
                  <a:srgbClr val="202122"/>
                </a:solidFill>
                <a:effectLst/>
                <a:latin typeface="Arial" panose="020B0604020202020204" pitchFamily="34" charset="0"/>
              </a:rPr>
              <a:t>. Contoh:berhasil </a:t>
            </a:r>
            <a:r>
              <a:rPr lang="en-ID" b="0" i="0" dirty="0" err="1">
                <a:solidFill>
                  <a:srgbClr val="202122"/>
                </a:solidFill>
                <a:effectLst/>
                <a:latin typeface="Arial" panose="020B0604020202020204" pitchFamily="34" charset="0"/>
              </a:rPr>
              <a:t>guna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dari</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bahasa</a:t>
            </a:r>
            <a:r>
              <a:rPr lang="en-ID" b="0" i="0" dirty="0">
                <a:solidFill>
                  <a:srgbClr val="202122"/>
                </a:solidFill>
                <a:effectLst/>
                <a:latin typeface="Arial" panose="020B0604020202020204" pitchFamily="34" charset="0"/>
              </a:rPr>
              <a:t> </a:t>
            </a:r>
            <a:r>
              <a:rPr lang="en-ID" b="0" i="0" dirty="0" err="1">
                <a:solidFill>
                  <a:srgbClr val="202122"/>
                </a:solidFill>
                <a:effectLst/>
                <a:latin typeface="Arial" panose="020B0604020202020204" pitchFamily="34" charset="0"/>
              </a:rPr>
              <a:t>Inggris</a:t>
            </a:r>
            <a:r>
              <a:rPr lang="en-ID" b="0" i="0" dirty="0">
                <a:solidFill>
                  <a:srgbClr val="202122"/>
                </a:solidFill>
                <a:effectLst/>
                <a:latin typeface="Arial" panose="020B0604020202020204" pitchFamily="34" charset="0"/>
              </a:rPr>
              <a:t>: </a:t>
            </a:r>
            <a:r>
              <a:rPr lang="en-ID" b="0" i="1" dirty="0">
                <a:solidFill>
                  <a:srgbClr val="202122"/>
                </a:solidFill>
                <a:effectLst/>
                <a:latin typeface="Arial" panose="020B0604020202020204" pitchFamily="34" charset="0"/>
              </a:rPr>
              <a:t>effective)</a:t>
            </a:r>
            <a:endParaRPr lang="en-ID" b="0" i="0" dirty="0">
              <a:solidFill>
                <a:srgbClr val="202122"/>
              </a:solidFill>
              <a:effectLst/>
              <a:latin typeface="Arial" panose="020B0604020202020204" pitchFamily="34" charset="0"/>
            </a:endParaRPr>
          </a:p>
          <a:p>
            <a:pPr marL="0" indent="0">
              <a:buNone/>
            </a:pPr>
            <a:endParaRPr lang="en-ID" dirty="0"/>
          </a:p>
        </p:txBody>
      </p:sp>
    </p:spTree>
    <p:extLst>
      <p:ext uri="{BB962C8B-B14F-4D97-AF65-F5344CB8AC3E}">
        <p14:creationId xmlns:p14="http://schemas.microsoft.com/office/powerpoint/2010/main" val="4204003735"/>
      </p:ext>
    </p:extLst>
  </p:cSld>
  <p:clrMapOvr>
    <a:masterClrMapping/>
  </p:clrMapOvr>
  <p:transition spd="slow"/>
</p:sld>
</file>

<file path=ppt/theme/theme1.xml><?xml version="1.0" encoding="utf-8"?>
<a:theme xmlns:a="http://schemas.openxmlformats.org/drawingml/2006/main" name="Proposal">
  <a:themeElements>
    <a:clrScheme name="Proposal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fontScheme name="Propos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Proposal 1">
        <a:dk1>
          <a:srgbClr val="777777"/>
        </a:dk1>
        <a:lt1>
          <a:srgbClr val="FFFFFF"/>
        </a:lt1>
        <a:dk2>
          <a:srgbClr val="333333"/>
        </a:dk2>
        <a:lt2>
          <a:srgbClr val="FFF4C3"/>
        </a:lt2>
        <a:accent1>
          <a:srgbClr val="C892FA"/>
        </a:accent1>
        <a:accent2>
          <a:srgbClr val="9966FF"/>
        </a:accent2>
        <a:accent3>
          <a:srgbClr val="ADADAD"/>
        </a:accent3>
        <a:accent4>
          <a:srgbClr val="DADADA"/>
        </a:accent4>
        <a:accent5>
          <a:srgbClr val="E0C7FC"/>
        </a:accent5>
        <a:accent6>
          <a:srgbClr val="8A5CE7"/>
        </a:accent6>
        <a:hlink>
          <a:srgbClr val="E4005C"/>
        </a:hlink>
        <a:folHlink>
          <a:srgbClr val="DC7A04"/>
        </a:folHlink>
      </a:clrScheme>
      <a:clrMap bg1="dk2" tx1="lt1" bg2="dk1" tx2="lt2" accent1="accent1" accent2="accent2" accent3="accent3" accent4="accent4" accent5="accent5" accent6="accent6" hlink="hlink" folHlink="folHlink"/>
    </a:extraClrScheme>
    <a:extraClrScheme>
      <a:clrScheme name="Proposal 2">
        <a:dk1>
          <a:srgbClr val="1C1C1C"/>
        </a:dk1>
        <a:lt1>
          <a:srgbClr val="FFFFFF"/>
        </a:lt1>
        <a:dk2>
          <a:srgbClr val="5F5F5F"/>
        </a:dk2>
        <a:lt2>
          <a:srgbClr val="FFFFCC"/>
        </a:lt2>
        <a:accent1>
          <a:srgbClr val="4A5B64"/>
        </a:accent1>
        <a:accent2>
          <a:srgbClr val="AF9387"/>
        </a:accent2>
        <a:accent3>
          <a:srgbClr val="B6B6B6"/>
        </a:accent3>
        <a:accent4>
          <a:srgbClr val="DADADA"/>
        </a:accent4>
        <a:accent5>
          <a:srgbClr val="B1B5B8"/>
        </a:accent5>
        <a:accent6>
          <a:srgbClr val="9E857A"/>
        </a:accent6>
        <a:hlink>
          <a:srgbClr val="F3C43F"/>
        </a:hlink>
        <a:folHlink>
          <a:srgbClr val="66CCFF"/>
        </a:folHlink>
      </a:clrScheme>
      <a:clrMap bg1="dk2" tx1="lt1" bg2="dk1" tx2="lt2" accent1="accent1" accent2="accent2" accent3="accent3" accent4="accent4" accent5="accent5" accent6="accent6" hlink="hlink" folHlink="folHlink"/>
    </a:extraClrScheme>
    <a:extraClrScheme>
      <a:clrScheme name="Proposal 3">
        <a:dk1>
          <a:srgbClr val="4D4D4D"/>
        </a:dk1>
        <a:lt1>
          <a:srgbClr val="FFFFFF"/>
        </a:lt1>
        <a:dk2>
          <a:srgbClr val="666699"/>
        </a:dk2>
        <a:lt2>
          <a:srgbClr val="FFFFCC"/>
        </a:lt2>
        <a:accent1>
          <a:srgbClr val="8D8DB3"/>
        </a:accent1>
        <a:accent2>
          <a:srgbClr val="7A25D7"/>
        </a:accent2>
        <a:accent3>
          <a:srgbClr val="B8B8CA"/>
        </a:accent3>
        <a:accent4>
          <a:srgbClr val="DADADA"/>
        </a:accent4>
        <a:accent5>
          <a:srgbClr val="C5C5D6"/>
        </a:accent5>
        <a:accent6>
          <a:srgbClr val="6E20C3"/>
        </a:accent6>
        <a:hlink>
          <a:srgbClr val="66CCFF"/>
        </a:hlink>
        <a:folHlink>
          <a:srgbClr val="3333CC"/>
        </a:folHlink>
      </a:clrScheme>
      <a:clrMap bg1="dk2" tx1="lt1" bg2="dk1" tx2="lt2" accent1="accent1" accent2="accent2" accent3="accent3" accent4="accent4" accent5="accent5" accent6="accent6" hlink="hlink" folHlink="folHlink"/>
    </a:extraClrScheme>
    <a:extraClrScheme>
      <a:clrScheme name="Proposal 4">
        <a:dk1>
          <a:srgbClr val="10187C"/>
        </a:dk1>
        <a:lt1>
          <a:srgbClr val="F8F8F8"/>
        </a:lt1>
        <a:dk2>
          <a:srgbClr val="538DC7"/>
        </a:dk2>
        <a:lt2>
          <a:srgbClr val="CCECFF"/>
        </a:lt2>
        <a:accent1>
          <a:srgbClr val="879EC7"/>
        </a:accent1>
        <a:accent2>
          <a:srgbClr val="461B8B"/>
        </a:accent2>
        <a:accent3>
          <a:srgbClr val="B3C5E0"/>
        </a:accent3>
        <a:accent4>
          <a:srgbClr val="D4D4D4"/>
        </a:accent4>
        <a:accent5>
          <a:srgbClr val="C3CCE0"/>
        </a:accent5>
        <a:accent6>
          <a:srgbClr val="3F177D"/>
        </a:accent6>
        <a:hlink>
          <a:srgbClr val="0000FF"/>
        </a:hlink>
        <a:folHlink>
          <a:srgbClr val="008000"/>
        </a:folHlink>
      </a:clrScheme>
      <a:clrMap bg1="dk2" tx1="lt1" bg2="dk1" tx2="lt2" accent1="accent1" accent2="accent2" accent3="accent3" accent4="accent4" accent5="accent5" accent6="accent6" hlink="hlink" folHlink="folHlink"/>
    </a:extraClrScheme>
    <a:extraClrScheme>
      <a:clrScheme name="Proposal 5">
        <a:dk1>
          <a:srgbClr val="002F2E"/>
        </a:dk1>
        <a:lt1>
          <a:srgbClr val="FFFFFF"/>
        </a:lt1>
        <a:dk2>
          <a:srgbClr val="008080"/>
        </a:dk2>
        <a:lt2>
          <a:srgbClr val="FFFFCC"/>
        </a:lt2>
        <a:accent1>
          <a:srgbClr val="0E6A52"/>
        </a:accent1>
        <a:accent2>
          <a:srgbClr val="3553A7"/>
        </a:accent2>
        <a:accent3>
          <a:srgbClr val="AAC0C0"/>
        </a:accent3>
        <a:accent4>
          <a:srgbClr val="DADADA"/>
        </a:accent4>
        <a:accent5>
          <a:srgbClr val="AAB9B3"/>
        </a:accent5>
        <a:accent6>
          <a:srgbClr val="2F4A97"/>
        </a:accent6>
        <a:hlink>
          <a:srgbClr val="1ACE9F"/>
        </a:hlink>
        <a:folHlink>
          <a:srgbClr val="B5B5FF"/>
        </a:folHlink>
      </a:clrScheme>
      <a:clrMap bg1="dk2" tx1="lt1" bg2="dk1" tx2="lt2" accent1="accent1" accent2="accent2" accent3="accent3" accent4="accent4" accent5="accent5" accent6="accent6" hlink="hlink" folHlink="folHlink"/>
    </a:extraClrScheme>
    <a:extraClrScheme>
      <a:clrScheme name="Proposal 6">
        <a:dk1>
          <a:srgbClr val="000000"/>
        </a:dk1>
        <a:lt1>
          <a:srgbClr val="E3FFFF"/>
        </a:lt1>
        <a:dk2>
          <a:srgbClr val="4400A8"/>
        </a:dk2>
        <a:lt2>
          <a:srgbClr val="005452"/>
        </a:lt2>
        <a:accent1>
          <a:srgbClr val="92CAC9"/>
        </a:accent1>
        <a:accent2>
          <a:srgbClr val="009999"/>
        </a:accent2>
        <a:accent3>
          <a:srgbClr val="EFFFFF"/>
        </a:accent3>
        <a:accent4>
          <a:srgbClr val="000000"/>
        </a:accent4>
        <a:accent5>
          <a:srgbClr val="C7E1E1"/>
        </a:accent5>
        <a:accent6>
          <a:srgbClr val="008A8A"/>
        </a:accent6>
        <a:hlink>
          <a:srgbClr val="187C16"/>
        </a:hlink>
        <a:folHlink>
          <a:srgbClr val="6600FF"/>
        </a:folHlink>
      </a:clrScheme>
      <a:clrMap bg1="lt1" tx1="dk1" bg2="lt2" tx2="dk2" accent1="accent1" accent2="accent2" accent3="accent3" accent4="accent4" accent5="accent5" accent6="accent6" hlink="hlink" folHlink="folHlink"/>
    </a:extraClrScheme>
    <a:extraClrScheme>
      <a:clrScheme name="Proposal 7">
        <a:dk1>
          <a:srgbClr val="000000"/>
        </a:dk1>
        <a:lt1>
          <a:srgbClr val="CCFF99"/>
        </a:lt1>
        <a:dk2>
          <a:srgbClr val="CC99FF"/>
        </a:dk2>
        <a:lt2>
          <a:srgbClr val="1B3600"/>
        </a:lt2>
        <a:accent1>
          <a:srgbClr val="009900"/>
        </a:accent1>
        <a:accent2>
          <a:srgbClr val="B7CA02"/>
        </a:accent2>
        <a:accent3>
          <a:srgbClr val="E2FFCA"/>
        </a:accent3>
        <a:accent4>
          <a:srgbClr val="000000"/>
        </a:accent4>
        <a:accent5>
          <a:srgbClr val="AACAAA"/>
        </a:accent5>
        <a:accent6>
          <a:srgbClr val="A6B702"/>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Proposal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2424</TotalTime>
  <Words>1175</Words>
  <Application>Microsoft Office PowerPoint</Application>
  <PresentationFormat>On-screen Show (4:3)</PresentationFormat>
  <Paragraphs>186</Paragraphs>
  <Slides>24</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vt:lpstr>
      <vt:lpstr>Arial Black</vt:lpstr>
      <vt:lpstr>Berlin Sans FB</vt:lpstr>
      <vt:lpstr>Bookman Old Style</vt:lpstr>
      <vt:lpstr>Calibri</vt:lpstr>
      <vt:lpstr>Comic Sans MS</vt:lpstr>
      <vt:lpstr>Franklin Gothic Heavy</vt:lpstr>
      <vt:lpstr>Google Sans</vt:lpstr>
      <vt:lpstr>Wingdings</vt:lpstr>
      <vt:lpstr>Proposal</vt:lpstr>
      <vt:lpstr>Dosen: Dr. Sahri Ero</vt:lpstr>
      <vt:lpstr>KATA</vt:lpstr>
      <vt:lpstr>FUNGSI</vt:lpstr>
      <vt:lpstr>Jenis Kata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PASANGAN KATA</vt:lpstr>
      <vt:lpstr>PowerPoint Presentation</vt:lpstr>
      <vt:lpstr>PowerPoint Presentation</vt:lpstr>
      <vt:lpstr>PowerPoint Presentation</vt:lpstr>
      <vt:lpstr>V. POPULER dan KAJIAN</vt:lpstr>
      <vt:lpstr>Kata Serapan</vt:lpstr>
      <vt:lpstr>PowerPoint Presentation</vt:lpstr>
      <vt:lpstr>PowerPoint Presentation</vt:lpstr>
      <vt:lpstr>Jenis Kata Serapan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TATA TULIS LAPORAN</dc:title>
  <dc:creator>oo</dc:creator>
  <cp:lastModifiedBy>SAHRI ERO</cp:lastModifiedBy>
  <cp:revision>232</cp:revision>
  <dcterms:created xsi:type="dcterms:W3CDTF">2008-11-12T09:44:36Z</dcterms:created>
  <dcterms:modified xsi:type="dcterms:W3CDTF">2025-03-15T05:11:29Z</dcterms:modified>
</cp:coreProperties>
</file>